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585402" y="1158422"/>
                <a:ext cx="556582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𝑛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+1</m:t>
                          </m:r>
                        </m:sup>
                      </m:sSup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02" y="1158422"/>
                <a:ext cx="556582" cy="2281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/>
              <p:cNvSpPr/>
              <p:nvPr/>
            </p:nvSpPr>
            <p:spPr>
              <a:xfrm>
                <a:off x="197768" y="1170581"/>
                <a:ext cx="936104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𝑃</m:t>
                      </m:r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, </m:t>
                      </m:r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𝑎𝑃</m:t>
                      </m:r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, …, </m:t>
                      </m:r>
                      <m:sSup>
                        <m:sSup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𝑛</m:t>
                          </m:r>
                        </m:sup>
                      </m:sSup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𝑃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8" y="1170581"/>
                <a:ext cx="936104" cy="216024"/>
              </a:xfrm>
              <a:prstGeom prst="rect">
                <a:avLst/>
              </a:prstGeom>
              <a:blipFill rotWithShape="1">
                <a:blip r:embed="rId3"/>
                <a:stretch>
                  <a:fillRect l="-3871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785655" y="765820"/>
                <a:ext cx="81101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𝑛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-DH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問題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55" y="765820"/>
                <a:ext cx="811010" cy="228183"/>
              </a:xfrm>
              <a:prstGeom prst="rect">
                <a:avLst/>
              </a:prstGeom>
              <a:blipFill rotWithShape="1">
                <a:blip r:embed="rId4"/>
                <a:stretch>
                  <a:fillRect t="-10811" r="-5263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/>
          <p:cNvCxnSpPr>
            <a:endCxn id="50" idx="0"/>
          </p:cNvCxnSpPr>
          <p:nvPr/>
        </p:nvCxnSpPr>
        <p:spPr>
          <a:xfrm>
            <a:off x="2213992" y="2169976"/>
            <a:ext cx="0" cy="4680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/>
              <p:cNvSpPr/>
              <p:nvPr/>
            </p:nvSpPr>
            <p:spPr>
              <a:xfrm>
                <a:off x="1809515" y="2638028"/>
                <a:ext cx="808954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𝑒</m:t>
                      </m:r>
                      <m:sSup>
                        <m:sSupPr>
                          <m:ctrlP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𝑃</m:t>
                              </m:r>
                              <m:r>
                                <a:rPr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,</m:t>
                              </m:r>
                              <m:r>
                                <a:rPr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𝑛</m:t>
                              </m:r>
                              <m:r>
                                <a:rPr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+1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515" y="2638028"/>
                <a:ext cx="808954" cy="216024"/>
              </a:xfrm>
              <a:prstGeom prst="rect">
                <a:avLst/>
              </a:prstGeom>
              <a:blipFill rotWithShape="1">
                <a:blip r:embed="rId5"/>
                <a:stretch>
                  <a:fillRect l="-3731" b="-5556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229401" y="2335336"/>
                <a:ext cx="907767" cy="230684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ペアリング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01" y="2335336"/>
                <a:ext cx="907767" cy="230684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/>
          <p:cNvSpPr/>
          <p:nvPr/>
        </p:nvSpPr>
        <p:spPr>
          <a:xfrm>
            <a:off x="1081346" y="1002267"/>
            <a:ext cx="620501" cy="360040"/>
          </a:xfrm>
          <a:prstGeom prst="arc">
            <a:avLst>
              <a:gd name="adj1" fmla="val 10900836"/>
              <a:gd name="adj2" fmla="val 20704946"/>
            </a:avLst>
          </a:prstGeom>
          <a:ln w="3175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3366120" y="1170581"/>
                <a:ext cx="936104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𝑃</m:t>
                      </m:r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, </m:t>
                      </m:r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𝑎𝑃</m:t>
                      </m:r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, …, </m:t>
                      </m:r>
                      <m:sSup>
                        <m:sSup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𝑛</m:t>
                          </m:r>
                        </m:sup>
                      </m:sSup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𝑃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120" y="1170581"/>
                <a:ext cx="936104" cy="216024"/>
              </a:xfrm>
              <a:prstGeom prst="rect">
                <a:avLst/>
              </a:prstGeom>
              <a:blipFill rotWithShape="1">
                <a:blip r:embed="rId3"/>
                <a:stretch>
                  <a:fillRect l="-3871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170008" y="765820"/>
                <a:ext cx="84307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𝑛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-DHI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問題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008" y="765820"/>
                <a:ext cx="843070" cy="228183"/>
              </a:xfrm>
              <a:prstGeom prst="rect">
                <a:avLst/>
              </a:prstGeom>
              <a:blipFill rotWithShape="1">
                <a:blip r:embed="rId7"/>
                <a:stretch>
                  <a:fillRect t="-10811" r="-5797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弧 37"/>
          <p:cNvSpPr/>
          <p:nvPr/>
        </p:nvSpPr>
        <p:spPr>
          <a:xfrm flipH="1">
            <a:off x="2862064" y="1002267"/>
            <a:ext cx="603635" cy="360040"/>
          </a:xfrm>
          <a:prstGeom prst="arc">
            <a:avLst>
              <a:gd name="adj1" fmla="val 10900836"/>
              <a:gd name="adj2" fmla="val 20704946"/>
            </a:avLst>
          </a:prstGeom>
          <a:ln w="3175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377490" y="1158422"/>
                <a:ext cx="615572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(1/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90" y="1158422"/>
                <a:ext cx="615572" cy="228183"/>
              </a:xfrm>
              <a:prstGeom prst="rect">
                <a:avLst/>
              </a:prstGeom>
              <a:blipFill rotWithShape="1">
                <a:blip r:embed="rId8"/>
                <a:stretch>
                  <a:fillRect b="-2702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712487" y="1773932"/>
                <a:ext cx="1033827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𝑛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-BDHE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問題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487" y="1773932"/>
                <a:ext cx="1033827" cy="228183"/>
              </a:xfrm>
              <a:prstGeom prst="rect">
                <a:avLst/>
              </a:prstGeom>
              <a:blipFill rotWithShape="1">
                <a:blip r:embed="rId9"/>
                <a:stretch>
                  <a:fillRect t="-10811" r="-3529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/>
          <p:cNvGrpSpPr/>
          <p:nvPr/>
        </p:nvGrpSpPr>
        <p:grpSpPr>
          <a:xfrm>
            <a:off x="1061864" y="2061964"/>
            <a:ext cx="2448272" cy="216024"/>
            <a:chOff x="1061864" y="1989956"/>
            <a:chExt cx="2448272" cy="216024"/>
          </a:xfrm>
        </p:grpSpPr>
        <p:cxnSp>
          <p:nvCxnSpPr>
            <p:cNvPr id="27" name="直線矢印コネクタ 26"/>
            <p:cNvCxnSpPr>
              <a:stCxn id="54" idx="1"/>
              <a:endCxn id="53" idx="3"/>
            </p:cNvCxnSpPr>
            <p:nvPr/>
          </p:nvCxnSpPr>
          <p:spPr>
            <a:xfrm flipH="1">
              <a:off x="1997968" y="2097968"/>
              <a:ext cx="432048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正方形/長方形 52"/>
                <p:cNvSpPr/>
                <p:nvPr/>
              </p:nvSpPr>
              <p:spPr>
                <a:xfrm>
                  <a:off x="1061864" y="1989956"/>
                  <a:ext cx="936104" cy="216024"/>
                </a:xfrm>
                <a:prstGeom prst="rect">
                  <a:avLst/>
                </a:prstGeom>
                <a:noFill/>
                <a:ln w="635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𝑃</m:t>
                        </m:r>
                        <m:r>
                          <a:rPr kumimoji="1"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, </m:t>
                        </m:r>
                        <m:r>
                          <a:rPr kumimoji="1"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𝑎𝑃</m:t>
                        </m:r>
                        <m:r>
                          <a:rPr kumimoji="1"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, …, </m:t>
                        </m:r>
                        <m:sSup>
                          <m:sSupPr>
                            <m:ctrlPr>
                              <a:rPr kumimoji="1"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𝑃</m:t>
                        </m:r>
                      </m:oMath>
                    </m:oMathPara>
                  </a14:m>
                  <a:endParaRPr kumimoji="1" lang="ja-JP" altLang="en-US" sz="1200">
                    <a:solidFill>
                      <a:srgbClr val="000000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mc:Choice>
          <mc:Fallback>
            <p:sp>
              <p:nvSpPr>
                <p:cNvPr id="53" name="正方形/長方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864" y="1989956"/>
                  <a:ext cx="936104" cy="21602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871"/>
                  </a:stretch>
                </a:blipFill>
                <a:ln w="6350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正方形/長方形 53"/>
                <p:cNvSpPr/>
                <p:nvPr/>
              </p:nvSpPr>
              <p:spPr>
                <a:xfrm>
                  <a:off x="2430016" y="1989956"/>
                  <a:ext cx="1080120" cy="216024"/>
                </a:xfrm>
                <a:prstGeom prst="rect">
                  <a:avLst/>
                </a:prstGeom>
                <a:noFill/>
                <a:ln w="635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𝑛</m:t>
                            </m:r>
                            <m:r>
                              <a:rPr kumimoji="1"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+2</m:t>
                            </m:r>
                          </m:sup>
                        </m:sSup>
                        <m:r>
                          <a:rPr kumimoji="1"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𝑃</m:t>
                        </m:r>
                        <m:r>
                          <a:rPr kumimoji="1"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, …, </m:t>
                        </m:r>
                        <m:sSup>
                          <m:sSupPr>
                            <m:ctrlPr>
                              <a:rPr kumimoji="1"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2</m:t>
                            </m:r>
                            <m:r>
                              <a:rPr kumimoji="1"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𝑃</m:t>
                        </m:r>
                      </m:oMath>
                    </m:oMathPara>
                  </a14:m>
                  <a:endParaRPr kumimoji="1" lang="ja-JP" altLang="en-US" sz="1200">
                    <a:solidFill>
                      <a:srgbClr val="000000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mc:Choice>
          <mc:Fallback>
            <p:sp>
              <p:nvSpPr>
                <p:cNvPr id="54" name="正方形/長方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016" y="1989956"/>
                  <a:ext cx="1080120" cy="21602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809"/>
                  </a:stretch>
                </a:blipFill>
                <a:ln w="6350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下矢印 22"/>
          <p:cNvSpPr/>
          <p:nvPr/>
        </p:nvSpPr>
        <p:spPr>
          <a:xfrm rot="19831406">
            <a:off x="1361040" y="1347745"/>
            <a:ext cx="294313" cy="415386"/>
          </a:xfrm>
          <a:prstGeom prst="downArrow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/>
          <p:cNvSpPr/>
          <p:nvPr/>
        </p:nvSpPr>
        <p:spPr>
          <a:xfrm rot="2145312">
            <a:off x="2811672" y="1383712"/>
            <a:ext cx="294313" cy="415386"/>
          </a:xfrm>
          <a:prstGeom prst="downArrow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</Words>
  <Application>Microsoft Office PowerPoint</Application>
  <PresentationFormat>はがき 100x148 mm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2014-07-04T21:49:40Z</dcterms:modified>
</cp:coreProperties>
</file>