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253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1757050" y="2409845"/>
            <a:ext cx="240918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私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125760" y="964431"/>
            <a:ext cx="1656184" cy="1572517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33" name="グループ化 32"/>
          <p:cNvGrpSpPr/>
          <p:nvPr/>
        </p:nvGrpSpPr>
        <p:grpSpPr>
          <a:xfrm>
            <a:off x="1839839" y="2121813"/>
            <a:ext cx="133235" cy="318765"/>
            <a:chOff x="680282" y="1725379"/>
            <a:chExt cx="133235" cy="318765"/>
          </a:xfrm>
          <a:solidFill>
            <a:srgbClr val="FFCCCC"/>
          </a:solidFill>
        </p:grpSpPr>
        <p:sp>
          <p:nvSpPr>
            <p:cNvPr id="27" name="円/楕円 26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4" name="直線コネクタ 3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27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/>
          <p:cNvGrpSpPr/>
          <p:nvPr/>
        </p:nvGrpSpPr>
        <p:grpSpPr>
          <a:xfrm>
            <a:off x="405128" y="1468483"/>
            <a:ext cx="133235" cy="318765"/>
            <a:chOff x="680282" y="1725379"/>
            <a:chExt cx="133235" cy="318765"/>
          </a:xfrm>
        </p:grpSpPr>
        <p:sp>
          <p:nvSpPr>
            <p:cNvPr id="40" name="円/楕円 39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43" name="直線コネクタ 42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40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/>
          <p:cNvGrpSpPr/>
          <p:nvPr/>
        </p:nvGrpSpPr>
        <p:grpSpPr>
          <a:xfrm>
            <a:off x="1205880" y="1959223"/>
            <a:ext cx="133235" cy="318765"/>
            <a:chOff x="680282" y="1725379"/>
            <a:chExt cx="133235" cy="318765"/>
          </a:xfrm>
        </p:grpSpPr>
        <p:sp>
          <p:nvSpPr>
            <p:cNvPr id="47" name="円/楕円 46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48" name="直線コネクタ 47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7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1216661" y="1485900"/>
            <a:ext cx="133235" cy="318765"/>
            <a:chOff x="680282" y="1725379"/>
            <a:chExt cx="133235" cy="318765"/>
          </a:xfrm>
        </p:grpSpPr>
        <p:sp>
          <p:nvSpPr>
            <p:cNvPr id="52" name="円/楕円 51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53" name="直線コネクタ 52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2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/>
          <p:cNvGrpSpPr/>
          <p:nvPr/>
        </p:nvGrpSpPr>
        <p:grpSpPr>
          <a:xfrm>
            <a:off x="701824" y="1053852"/>
            <a:ext cx="133235" cy="318765"/>
            <a:chOff x="680282" y="1725379"/>
            <a:chExt cx="133235" cy="318765"/>
          </a:xfrm>
          <a:solidFill>
            <a:srgbClr val="FFCCCC"/>
          </a:solidFill>
        </p:grpSpPr>
        <p:sp>
          <p:nvSpPr>
            <p:cNvPr id="57" name="円/楕円 56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58" name="直線コネクタ 57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57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/>
          <p:cNvGrpSpPr/>
          <p:nvPr/>
        </p:nvGrpSpPr>
        <p:grpSpPr>
          <a:xfrm>
            <a:off x="1432685" y="1269876"/>
            <a:ext cx="133235" cy="318765"/>
            <a:chOff x="680282" y="1725379"/>
            <a:chExt cx="133235" cy="318765"/>
          </a:xfrm>
        </p:grpSpPr>
        <p:sp>
          <p:nvSpPr>
            <p:cNvPr id="62" name="円/楕円 61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62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テキスト ボックス 65"/>
          <p:cNvSpPr txBox="1"/>
          <p:nvPr/>
        </p:nvSpPr>
        <p:spPr>
          <a:xfrm>
            <a:off x="1493912" y="2221121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1/2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2462" y="1759488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5/3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061864" y="2246384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3/9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3904" y="1341884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1/2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928629" y="1557908"/>
            <a:ext cx="133235" cy="318765"/>
            <a:chOff x="680282" y="1725379"/>
            <a:chExt cx="133235" cy="318765"/>
          </a:xfrm>
        </p:grpSpPr>
        <p:sp>
          <p:nvSpPr>
            <p:cNvPr id="71" name="円/楕円 70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72" name="直線コネクタ 71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>
              <a:stCxn id="71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/>
          <p:cNvSpPr txBox="1"/>
          <p:nvPr/>
        </p:nvSpPr>
        <p:spPr>
          <a:xfrm>
            <a:off x="1356808" y="1557908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5/3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3752" y="2641258"/>
            <a:ext cx="1920865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自分と同じ誕生日の人を探す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440038" y="909836"/>
            <a:ext cx="656808" cy="654904"/>
          </a:xfrm>
          <a:prstGeom prst="ellipse">
            <a:avLst/>
          </a:prstGeom>
          <a:noFill/>
          <a:ln w="31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87706" y="621804"/>
            <a:ext cx="702583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第二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原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像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2474646" y="964431"/>
            <a:ext cx="1656184" cy="1572517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82" name="グループ化 81"/>
          <p:cNvGrpSpPr/>
          <p:nvPr/>
        </p:nvGrpSpPr>
        <p:grpSpPr>
          <a:xfrm>
            <a:off x="3205507" y="1989956"/>
            <a:ext cx="133235" cy="318765"/>
            <a:chOff x="680282" y="1725379"/>
            <a:chExt cx="133235" cy="318765"/>
          </a:xfrm>
          <a:noFill/>
        </p:grpSpPr>
        <p:sp>
          <p:nvSpPr>
            <p:cNvPr id="83" name="円/楕円 82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84" name="直線コネクタ 83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>
              <a:stCxn id="83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/>
          <p:cNvGrpSpPr/>
          <p:nvPr/>
        </p:nvGrpSpPr>
        <p:grpSpPr>
          <a:xfrm>
            <a:off x="2754014" y="1468483"/>
            <a:ext cx="133235" cy="318765"/>
            <a:chOff x="680282" y="1725379"/>
            <a:chExt cx="133235" cy="318765"/>
          </a:xfrm>
          <a:solidFill>
            <a:srgbClr val="FFCCCC"/>
          </a:solidFill>
        </p:grpSpPr>
        <p:sp>
          <p:nvSpPr>
            <p:cNvPr id="88" name="円/楕円 87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89" name="直線コネクタ 88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>
              <a:stCxn id="88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3554766" y="1959223"/>
            <a:ext cx="133235" cy="318765"/>
            <a:chOff x="680282" y="1725379"/>
            <a:chExt cx="133235" cy="318765"/>
          </a:xfrm>
        </p:grpSpPr>
        <p:sp>
          <p:nvSpPr>
            <p:cNvPr id="93" name="円/楕円 92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94" name="直線コネクタ 93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93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グループ化 96"/>
          <p:cNvGrpSpPr/>
          <p:nvPr/>
        </p:nvGrpSpPr>
        <p:grpSpPr>
          <a:xfrm>
            <a:off x="3565547" y="1485900"/>
            <a:ext cx="133235" cy="318765"/>
            <a:chOff x="680282" y="1725379"/>
            <a:chExt cx="133235" cy="318765"/>
          </a:xfrm>
        </p:grpSpPr>
        <p:sp>
          <p:nvSpPr>
            <p:cNvPr id="98" name="円/楕円 97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99" name="直線コネクタ 98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98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/>
          <p:cNvGrpSpPr/>
          <p:nvPr/>
        </p:nvGrpSpPr>
        <p:grpSpPr>
          <a:xfrm>
            <a:off x="3050710" y="1053852"/>
            <a:ext cx="133235" cy="318765"/>
            <a:chOff x="680282" y="1725379"/>
            <a:chExt cx="133235" cy="318765"/>
          </a:xfrm>
          <a:noFill/>
        </p:grpSpPr>
        <p:sp>
          <p:nvSpPr>
            <p:cNvPr id="103" name="円/楕円 102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104" name="直線コネクタ 103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3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3781571" y="1269876"/>
            <a:ext cx="133235" cy="318765"/>
            <a:chOff x="680282" y="1725379"/>
            <a:chExt cx="133235" cy="318765"/>
          </a:xfrm>
          <a:solidFill>
            <a:srgbClr val="FFCCCC"/>
          </a:solidFill>
        </p:grpSpPr>
        <p:sp>
          <p:nvSpPr>
            <p:cNvPr id="108" name="円/楕円 107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109" name="直線コネクタ 108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08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テキスト ボックス 111"/>
          <p:cNvSpPr txBox="1"/>
          <p:nvPr/>
        </p:nvSpPr>
        <p:spPr>
          <a:xfrm>
            <a:off x="2862064" y="2061964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1/2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631348" y="1759488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5/3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438128" y="2246384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3/9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972790" y="1341884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1/2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3277515" y="1557908"/>
            <a:ext cx="133235" cy="318765"/>
            <a:chOff x="680282" y="1725379"/>
            <a:chExt cx="133235" cy="318765"/>
          </a:xfrm>
        </p:grpSpPr>
        <p:sp>
          <p:nvSpPr>
            <p:cNvPr id="117" name="円/楕円 116"/>
            <p:cNvSpPr/>
            <p:nvPr/>
          </p:nvSpPr>
          <p:spPr>
            <a:xfrm>
              <a:off x="680282" y="1725379"/>
              <a:ext cx="133235" cy="144015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118" name="直線コネクタ 117"/>
            <p:cNvCxnSpPr/>
            <p:nvPr/>
          </p:nvCxnSpPr>
          <p:spPr>
            <a:xfrm flipH="1">
              <a:off x="698418" y="1869394"/>
              <a:ext cx="48482" cy="17475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H="1">
              <a:off x="698419" y="2043753"/>
              <a:ext cx="111611" cy="391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17" idx="4"/>
            </p:cNvCxnSpPr>
            <p:nvPr/>
          </p:nvCxnSpPr>
          <p:spPr>
            <a:xfrm>
              <a:off x="746900" y="1869394"/>
              <a:ext cx="63130" cy="174359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テキスト ボックス 120"/>
          <p:cNvSpPr txBox="1"/>
          <p:nvPr/>
        </p:nvSpPr>
        <p:spPr>
          <a:xfrm>
            <a:off x="3705694" y="1557908"/>
            <a:ext cx="39160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5/3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22" name="円/楕円 121"/>
          <p:cNvSpPr/>
          <p:nvPr/>
        </p:nvSpPr>
        <p:spPr>
          <a:xfrm>
            <a:off x="3572903" y="1119717"/>
            <a:ext cx="656808" cy="654904"/>
          </a:xfrm>
          <a:prstGeom prst="ellipse">
            <a:avLst/>
          </a:prstGeom>
          <a:noFill/>
          <a:ln w="31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2502024" y="2569250"/>
            <a:ext cx="1779801" cy="41284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（誰でもいいから）</a:t>
            </a:r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/>
            </a:r>
            <a:b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</a:b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同じ誕生日のペアを探す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2493288" y="1341884"/>
            <a:ext cx="656808" cy="654904"/>
          </a:xfrm>
          <a:prstGeom prst="ellipse">
            <a:avLst/>
          </a:prstGeom>
          <a:noFill/>
          <a:ln w="31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125202" y="2277988"/>
            <a:ext cx="240918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私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140978" y="621804"/>
            <a:ext cx="394806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衝突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はがき 100x148 mm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2014-10-22T12:23:31Z</dcterms:modified>
</cp:coreProperties>
</file>