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線矢印コネクタ 75"/>
          <p:cNvCxnSpPr>
            <a:stCxn id="141" idx="3"/>
            <a:endCxn id="145" idx="1"/>
          </p:cNvCxnSpPr>
          <p:nvPr/>
        </p:nvCxnSpPr>
        <p:spPr>
          <a:xfrm>
            <a:off x="1891005" y="1237131"/>
            <a:ext cx="633158" cy="18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1421904" y="189756"/>
                <a:ext cx="49406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𝐴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さん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189756"/>
                <a:ext cx="494064" cy="228183"/>
              </a:xfrm>
              <a:prstGeom prst="rect">
                <a:avLst/>
              </a:prstGeom>
              <a:blipFill rotWithShape="1">
                <a:blip r:embed="rId2"/>
                <a:stretch>
                  <a:fillRect l="-1235" t="-10526" r="-9877" b="-289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341784" y="741882"/>
                <a:ext cx="1115581" cy="37783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𝑚</m:t>
                    </m:r>
                  </m:oMath>
                </a14:m>
                <a:r>
                  <a:rPr lang="ja-JP" altLang="en-US" sz="10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を封筒</a:t>
                </a:r>
                <a:r>
                  <a:rPr lang="ja-JP" altLang="en-US" sz="10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に入れる</a:t>
                </a:r>
                <a:endParaRPr lang="en-US" altLang="ja-JP" sz="10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:r>
                  <a:rPr lang="ja-JP" altLang="en-US" sz="10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（ブラインド）</a:t>
                </a:r>
                <a:endParaRPr lang="ja-JP" altLang="en-US" sz="10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4" y="741882"/>
                <a:ext cx="1115581" cy="377839"/>
              </a:xfrm>
              <a:prstGeom prst="rect">
                <a:avLst/>
              </a:prstGeom>
              <a:blipFill rotWithShape="1">
                <a:blip r:embed="rId3"/>
                <a:stretch>
                  <a:fillRect l="-2732" r="-3279" b="-14516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矢印コネクタ 95"/>
          <p:cNvCxnSpPr>
            <a:stCxn id="145" idx="2"/>
            <a:endCxn id="152" idx="0"/>
          </p:cNvCxnSpPr>
          <p:nvPr/>
        </p:nvCxnSpPr>
        <p:spPr>
          <a:xfrm>
            <a:off x="2743799" y="1492601"/>
            <a:ext cx="0" cy="21602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2471016" y="189756"/>
                <a:ext cx="49990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𝐵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さん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16" y="189756"/>
                <a:ext cx="499900" cy="228183"/>
              </a:xfrm>
              <a:prstGeom prst="rect">
                <a:avLst/>
              </a:prstGeom>
              <a:blipFill rotWithShape="1">
                <a:blip r:embed="rId4"/>
                <a:stretch>
                  <a:fillRect l="-1220" t="-10526" r="-9756" b="-2894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テキスト ボックス 103"/>
          <p:cNvSpPr txBox="1"/>
          <p:nvPr/>
        </p:nvSpPr>
        <p:spPr>
          <a:xfrm>
            <a:off x="2963434" y="1465546"/>
            <a:ext cx="856471" cy="35129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中を開けずに</a:t>
            </a:r>
            <a:r>
              <a:rPr lang="en-US" altLang="ja-JP" sz="1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/>
            </a:r>
            <a:br>
              <a:rPr lang="en-US" altLang="ja-JP" sz="1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</a:br>
            <a:r>
              <a:rPr lang="ja-JP" altLang="en-US" sz="1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外から署名</a:t>
            </a:r>
            <a:endParaRPr lang="ja-JP" altLang="en-US" sz="10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09" name="直線矢印コネクタ 108"/>
          <p:cNvCxnSpPr>
            <a:endCxn id="159" idx="3"/>
          </p:cNvCxnSpPr>
          <p:nvPr/>
        </p:nvCxnSpPr>
        <p:spPr>
          <a:xfrm flipH="1">
            <a:off x="1893077" y="1963913"/>
            <a:ext cx="620354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2584867" y="1808349"/>
            <a:ext cx="317862" cy="182016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9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署名</a:t>
            </a:r>
            <a:endParaRPr lang="ja-JP" altLang="en-US" sz="9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1451734" y="981843"/>
            <a:ext cx="439271" cy="510576"/>
            <a:chOff x="493491" y="903134"/>
            <a:chExt cx="439271" cy="510576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539137" y="981844"/>
              <a:ext cx="352124" cy="353157"/>
              <a:chOff x="539137" y="1060735"/>
              <a:chExt cx="352124" cy="3531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テキスト ボックス 84"/>
                  <p:cNvSpPr txBox="1"/>
                  <p:nvPr/>
                </p:nvSpPr>
                <p:spPr>
                  <a:xfrm>
                    <a:off x="580602" y="1185709"/>
                    <a:ext cx="269194" cy="228183"/>
                  </a:xfrm>
                  <a:prstGeom prst="rect">
                    <a:avLst/>
                  </a:prstGeom>
                  <a:noFill/>
                  <a:ln w="19050" cap="rnd">
                    <a:noFill/>
                    <a:prstDash val="sysDash"/>
                  </a:ln>
                </p:spPr>
                <p:txBody>
                  <a:bodyPr wrap="non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oMath>
                      </m:oMathPara>
                    </a14:m>
                    <a:endParaRPr lang="ja-JP" altLang="en-US" sz="120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85" name="テキスト ボックス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602" y="1185709"/>
                    <a:ext cx="269194" cy="228183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19050" cap="rnd">
                    <a:noFill/>
                    <a:prstDash val="sysDash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正方形/長方形 86"/>
              <p:cNvSpPr/>
              <p:nvPr/>
            </p:nvSpPr>
            <p:spPr>
              <a:xfrm>
                <a:off x="539137" y="1060735"/>
                <a:ext cx="352124" cy="353157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sp>
          <p:nvSpPr>
            <p:cNvPr id="141" name="正方形/長方形 140"/>
            <p:cNvSpPr/>
            <p:nvPr/>
          </p:nvSpPr>
          <p:spPr>
            <a:xfrm>
              <a:off x="493491" y="903134"/>
              <a:ext cx="439271" cy="51057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43" name="グループ化 142"/>
          <p:cNvGrpSpPr/>
          <p:nvPr/>
        </p:nvGrpSpPr>
        <p:grpSpPr>
          <a:xfrm>
            <a:off x="2524163" y="982025"/>
            <a:ext cx="439271" cy="510576"/>
            <a:chOff x="493491" y="903134"/>
            <a:chExt cx="439271" cy="510576"/>
          </a:xfrm>
        </p:grpSpPr>
        <p:grpSp>
          <p:nvGrpSpPr>
            <p:cNvPr id="144" name="グループ化 143"/>
            <p:cNvGrpSpPr/>
            <p:nvPr/>
          </p:nvGrpSpPr>
          <p:grpSpPr>
            <a:xfrm>
              <a:off x="539137" y="981844"/>
              <a:ext cx="352124" cy="353157"/>
              <a:chOff x="539137" y="1060735"/>
              <a:chExt cx="352124" cy="3531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テキスト ボックス 145"/>
                  <p:cNvSpPr txBox="1"/>
                  <p:nvPr/>
                </p:nvSpPr>
                <p:spPr>
                  <a:xfrm>
                    <a:off x="580602" y="1185709"/>
                    <a:ext cx="269194" cy="228183"/>
                  </a:xfrm>
                  <a:prstGeom prst="rect">
                    <a:avLst/>
                  </a:prstGeom>
                  <a:noFill/>
                  <a:ln w="19050" cap="rnd">
                    <a:noFill/>
                    <a:prstDash val="sysDash"/>
                  </a:ln>
                </p:spPr>
                <p:txBody>
                  <a:bodyPr wrap="non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oMath>
                      </m:oMathPara>
                    </a14:m>
                    <a:endParaRPr lang="ja-JP" altLang="en-US" sz="120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46" name="テキスト ボックス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602" y="1185709"/>
                    <a:ext cx="269194" cy="22818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19050" cap="rnd">
                    <a:noFill/>
                    <a:prstDash val="sysDash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正方形/長方形 146"/>
              <p:cNvSpPr/>
              <p:nvPr/>
            </p:nvSpPr>
            <p:spPr>
              <a:xfrm>
                <a:off x="539137" y="1060735"/>
                <a:ext cx="352124" cy="353157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sp>
          <p:nvSpPr>
            <p:cNvPr id="145" name="正方形/長方形 144"/>
            <p:cNvSpPr/>
            <p:nvPr/>
          </p:nvSpPr>
          <p:spPr>
            <a:xfrm>
              <a:off x="493491" y="903134"/>
              <a:ext cx="439271" cy="51057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50" name="グループ化 149"/>
          <p:cNvGrpSpPr/>
          <p:nvPr/>
        </p:nvGrpSpPr>
        <p:grpSpPr>
          <a:xfrm>
            <a:off x="2524163" y="1708625"/>
            <a:ext cx="439271" cy="510576"/>
            <a:chOff x="493491" y="903134"/>
            <a:chExt cx="439271" cy="510576"/>
          </a:xfrm>
        </p:grpSpPr>
        <p:grpSp>
          <p:nvGrpSpPr>
            <p:cNvPr id="151" name="グループ化 150"/>
            <p:cNvGrpSpPr/>
            <p:nvPr/>
          </p:nvGrpSpPr>
          <p:grpSpPr>
            <a:xfrm>
              <a:off x="539137" y="981844"/>
              <a:ext cx="352124" cy="353157"/>
              <a:chOff x="539137" y="1060735"/>
              <a:chExt cx="352124" cy="3531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テキスト ボックス 152"/>
                  <p:cNvSpPr txBox="1"/>
                  <p:nvPr/>
                </p:nvSpPr>
                <p:spPr>
                  <a:xfrm>
                    <a:off x="580602" y="1185709"/>
                    <a:ext cx="269194" cy="228183"/>
                  </a:xfrm>
                  <a:prstGeom prst="rect">
                    <a:avLst/>
                  </a:prstGeom>
                  <a:noFill/>
                  <a:ln w="19050" cap="rnd">
                    <a:noFill/>
                    <a:prstDash val="sysDash"/>
                  </a:ln>
                </p:spPr>
                <p:txBody>
                  <a:bodyPr wrap="non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oMath>
                      </m:oMathPara>
                    </a14:m>
                    <a:endParaRPr lang="ja-JP" altLang="en-US" sz="120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53" name="テキスト ボックス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602" y="1185709"/>
                    <a:ext cx="269194" cy="22818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 w="19050" cap="rnd">
                    <a:noFill/>
                    <a:prstDash val="sysDash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" name="正方形/長方形 153"/>
              <p:cNvSpPr/>
              <p:nvPr/>
            </p:nvSpPr>
            <p:spPr>
              <a:xfrm>
                <a:off x="539137" y="1060735"/>
                <a:ext cx="352124" cy="353157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sp>
          <p:nvSpPr>
            <p:cNvPr id="152" name="正方形/長方形 151"/>
            <p:cNvSpPr/>
            <p:nvPr/>
          </p:nvSpPr>
          <p:spPr>
            <a:xfrm>
              <a:off x="493491" y="903134"/>
              <a:ext cx="439271" cy="51057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58" name="グループ化 157"/>
          <p:cNvGrpSpPr/>
          <p:nvPr/>
        </p:nvGrpSpPr>
        <p:grpSpPr>
          <a:xfrm>
            <a:off x="1499452" y="1787335"/>
            <a:ext cx="352124" cy="353157"/>
            <a:chOff x="539137" y="1060735"/>
            <a:chExt cx="352124" cy="353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/>
                <p:cNvSpPr txBox="1"/>
                <p:nvPr/>
              </p:nvSpPr>
              <p:spPr>
                <a:xfrm>
                  <a:off x="580602" y="1185709"/>
                  <a:ext cx="269194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𝑚</m:t>
                        </m:r>
                      </m:oMath>
                    </m:oMathPara>
                  </a14:m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60" name="テキスト ボックス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02" y="1185709"/>
                  <a:ext cx="269194" cy="22818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正方形/長方形 160"/>
            <p:cNvSpPr/>
            <p:nvPr/>
          </p:nvSpPr>
          <p:spPr>
            <a:xfrm>
              <a:off x="539137" y="1060735"/>
              <a:ext cx="352124" cy="353157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159" name="正方形/長方形 158"/>
          <p:cNvSpPr/>
          <p:nvPr/>
        </p:nvSpPr>
        <p:spPr>
          <a:xfrm>
            <a:off x="1453806" y="1708625"/>
            <a:ext cx="439271" cy="510576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516583" y="1816839"/>
            <a:ext cx="317862" cy="182016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9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署名</a:t>
            </a:r>
            <a:endParaRPr lang="ja-JP" altLang="en-US" sz="9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64" name="直線矢印コネクタ 163"/>
          <p:cNvCxnSpPr>
            <a:stCxn id="159" idx="2"/>
            <a:endCxn id="168" idx="0"/>
          </p:cNvCxnSpPr>
          <p:nvPr/>
        </p:nvCxnSpPr>
        <p:spPr>
          <a:xfrm>
            <a:off x="1673442" y="2219201"/>
            <a:ext cx="573" cy="20968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/>
          <p:cNvSpPr txBox="1"/>
          <p:nvPr/>
        </p:nvSpPr>
        <p:spPr>
          <a:xfrm>
            <a:off x="341784" y="2231482"/>
            <a:ext cx="1241192" cy="35129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中を</a:t>
            </a:r>
            <a:r>
              <a:rPr lang="ja-JP" altLang="en-US" sz="1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取り出す</a:t>
            </a:r>
            <a:endParaRPr lang="en-US" altLang="ja-JP" sz="10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  <a:p>
            <a:r>
              <a:rPr lang="ja-JP" altLang="en-US" sz="10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（アンブラインド）</a:t>
            </a:r>
            <a:endParaRPr lang="ja-JP" altLang="en-US" sz="10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grpSp>
        <p:nvGrpSpPr>
          <p:cNvPr id="166" name="グループ化 165"/>
          <p:cNvGrpSpPr/>
          <p:nvPr/>
        </p:nvGrpSpPr>
        <p:grpSpPr>
          <a:xfrm>
            <a:off x="1497953" y="2428887"/>
            <a:ext cx="352124" cy="353157"/>
            <a:chOff x="539137" y="1060735"/>
            <a:chExt cx="352124" cy="353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/>
                <p:cNvSpPr txBox="1"/>
                <p:nvPr/>
              </p:nvSpPr>
              <p:spPr>
                <a:xfrm>
                  <a:off x="580602" y="1185709"/>
                  <a:ext cx="269194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𝑚</m:t>
                        </m:r>
                      </m:oMath>
                    </m:oMathPara>
                  </a14:m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167" name="テキスト ボックス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02" y="1185709"/>
                  <a:ext cx="269194" cy="22818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正方形/長方形 167"/>
            <p:cNvSpPr/>
            <p:nvPr/>
          </p:nvSpPr>
          <p:spPr>
            <a:xfrm>
              <a:off x="539137" y="1060735"/>
              <a:ext cx="352124" cy="353157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169" name="テキスト ボックス 168"/>
          <p:cNvSpPr txBox="1"/>
          <p:nvPr/>
        </p:nvSpPr>
        <p:spPr>
          <a:xfrm>
            <a:off x="1511043" y="2458391"/>
            <a:ext cx="317862" cy="182016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9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署名</a:t>
            </a:r>
            <a:endParaRPr lang="ja-JP" altLang="en-US" sz="9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1535377" y="539352"/>
                <a:ext cx="26919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𝑚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377" y="539352"/>
                <a:ext cx="269194" cy="22818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/>
          <p:cNvCxnSpPr/>
          <p:nvPr/>
        </p:nvCxnSpPr>
        <p:spPr>
          <a:xfrm>
            <a:off x="1674941" y="763936"/>
            <a:ext cx="573" cy="20968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498879" y="414378"/>
            <a:ext cx="352124" cy="353157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はがき 100x148 mm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2014-10-11T21:56:56Z</dcterms:modified>
</cp:coreProperties>
</file>