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29" idx="3"/>
          </p:cNvCxnSpPr>
          <p:nvPr/>
        </p:nvCxnSpPr>
        <p:spPr>
          <a:xfrm>
            <a:off x="1208857" y="2345216"/>
            <a:ext cx="304430" cy="508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881712" y="2231124"/>
                <a:ext cx="327145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𝐼𝑉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2" y="2231124"/>
                <a:ext cx="327145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/>
          <p:cNvGrpSpPr/>
          <p:nvPr/>
        </p:nvGrpSpPr>
        <p:grpSpPr>
          <a:xfrm>
            <a:off x="1405456" y="1485900"/>
            <a:ext cx="360040" cy="1368152"/>
            <a:chOff x="1405456" y="1485900"/>
            <a:chExt cx="360040" cy="1368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21904" y="1485900"/>
                  <a:ext cx="327145" cy="228183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2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1485900"/>
                  <a:ext cx="327145" cy="2281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1421904" y="2625869"/>
                  <a:ext cx="327145" cy="228183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2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2625869"/>
                  <a:ext cx="327145" cy="2281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 useBgFill="1">
              <p:nvSpPr>
                <p:cNvPr id="43" name="角丸四角形 42"/>
                <p:cNvSpPr/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𝐷𝑒𝑐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 useBgFill="1">
              <p:nvSpPr>
                <p:cNvPr id="43" name="角丸四角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l="-5000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463829" y="2246624"/>
                  <a:ext cx="245789" cy="228183"/>
                </a:xfrm>
                <a:prstGeom prst="rect">
                  <a:avLst/>
                </a:prstGeom>
                <a:noFill/>
                <a:ln w="9525" cap="rnd">
                  <a:noFill/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⊕</m:t>
                        </m:r>
                      </m:oMath>
                    </m:oMathPara>
                  </a14:m>
                  <a:endParaRPr lang="ja-JP" altLang="en-US" sz="120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829" y="2246624"/>
                  <a:ext cx="245789" cy="2281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r="-12500" b="-5405"/>
                  </a:stretch>
                </a:blipFill>
                <a:ln w="9525" cap="rnd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矢印コネクタ 15"/>
            <p:cNvCxnSpPr>
              <a:stCxn id="43" idx="2"/>
            </p:cNvCxnSpPr>
            <p:nvPr/>
          </p:nvCxnSpPr>
          <p:spPr>
            <a:xfrm>
              <a:off x="1585476" y="2100631"/>
              <a:ext cx="0" cy="20291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endCxn id="40" idx="0"/>
            </p:cNvCxnSpPr>
            <p:nvPr/>
          </p:nvCxnSpPr>
          <p:spPr>
            <a:xfrm>
              <a:off x="1584281" y="2422004"/>
              <a:ext cx="1196" cy="2038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9" idx="2"/>
              <a:endCxn id="43" idx="0"/>
            </p:cNvCxnSpPr>
            <p:nvPr/>
          </p:nvCxnSpPr>
          <p:spPr>
            <a:xfrm flipH="1">
              <a:off x="1585476" y="1714083"/>
              <a:ext cx="1" cy="17052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1749049" y="1485900"/>
            <a:ext cx="724233" cy="1368152"/>
            <a:chOff x="1749049" y="1485900"/>
            <a:chExt cx="724233" cy="1368152"/>
          </a:xfrm>
        </p:grpSpPr>
        <p:cxnSp>
          <p:nvCxnSpPr>
            <p:cNvPr id="58" name="直線矢印コネクタ 57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2113242" y="1485900"/>
              <a:ext cx="360040" cy="1368152"/>
              <a:chOff x="1405456" y="1485900"/>
              <a:chExt cx="360040" cy="13681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45" name="テキスト ボックス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テキスト ボックス 46"/>
                  <p:cNvSpPr txBox="1"/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47" name="テキスト ボックス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49" name="角丸四角形 48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𝐷𝑒𝑐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 useBgFill="1">
                <p:nvSpPr>
                  <p:cNvPr id="49" name="角丸四角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 l="-5000"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テキスト ボックス 50"/>
                  <p:cNvSpPr txBox="1"/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51" name="テキスト ボックス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78" r="-9756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/>
              <p:cNvCxnSpPr>
                <a:stCxn id="49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>
                <a:endCxn id="47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>
                <a:stCxn id="45" idx="2"/>
                <a:endCxn id="49" idx="0"/>
              </p:cNvCxnSpPr>
              <p:nvPr/>
            </p:nvCxnSpPr>
            <p:spPr>
              <a:xfrm flipH="1">
                <a:off x="1585476" y="1714083"/>
                <a:ext cx="1" cy="17052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グループ化 93"/>
          <p:cNvGrpSpPr/>
          <p:nvPr/>
        </p:nvGrpSpPr>
        <p:grpSpPr>
          <a:xfrm>
            <a:off x="2461657" y="1485900"/>
            <a:ext cx="724233" cy="1368152"/>
            <a:chOff x="1749049" y="1485900"/>
            <a:chExt cx="724233" cy="1368152"/>
          </a:xfrm>
        </p:grpSpPr>
        <p:cxnSp>
          <p:nvCxnSpPr>
            <p:cNvPr id="95" name="直線矢印コネクタ 94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2113242" y="1485900"/>
              <a:ext cx="360040" cy="1368152"/>
              <a:chOff x="1405456" y="1485900"/>
              <a:chExt cx="360040" cy="13681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テキスト ボックス 98"/>
                  <p:cNvSpPr txBox="1"/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99" name="テキスト ボックス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101" name="角丸四角形 100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𝐷𝑒𝑐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 useBgFill="1">
                <p:nvSpPr>
                  <p:cNvPr id="101" name="角丸四角形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 l="-5000"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20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00" r="-12500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矢印コネクタ 102"/>
              <p:cNvCxnSpPr>
                <a:stCxn id="101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/>
              <p:cNvCxnSpPr>
                <a:endCxn id="100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1585476" y="1714083"/>
                <a:ext cx="1" cy="17052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はがき 100x148 mm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2014-05-11T21:51:40Z</dcterms:modified>
</cp:coreProperties>
</file>