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3060085" y="2251824"/>
            <a:ext cx="756084" cy="7204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060086" y="2972237"/>
            <a:ext cx="88209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210030" y="2969214"/>
                <a:ext cx="501932" cy="230832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lIns="45720" tIns="22860" rIns="45720" bIns="2286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=0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0" y="2969214"/>
                <a:ext cx="501932" cy="230832"/>
              </a:xfrm>
              <a:prstGeom prst="rect">
                <a:avLst/>
              </a:prstGeom>
              <a:blipFill rotWithShape="1">
                <a:blip r:embed="rId2"/>
                <a:stretch>
                  <a:fillRect b="-5263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/>
          <p:cNvCxnSpPr/>
          <p:nvPr/>
        </p:nvCxnSpPr>
        <p:spPr>
          <a:xfrm>
            <a:off x="3456129" y="2864453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420125" y="2179783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3744161" y="2612031"/>
            <a:ext cx="144016" cy="2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2988077" y="2612031"/>
            <a:ext cx="144016" cy="27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575809" y="2854310"/>
            <a:ext cx="1764196" cy="4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27837" y="2728238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259885" y="2746248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727937" y="2746248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123981" y="2752173"/>
            <a:ext cx="0" cy="25214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133779" y="2991693"/>
                <a:ext cx="304891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0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79" y="2991693"/>
                <a:ext cx="30489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36311" y="2991693"/>
                <a:ext cx="423770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11" y="2991693"/>
                <a:ext cx="42377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479134" y="2991693"/>
                <a:ext cx="308353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34" y="2991693"/>
                <a:ext cx="30835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841675" y="2991693"/>
                <a:ext cx="393313" cy="276999"/>
              </a:xfrm>
              <a:prstGeom prst="rect">
                <a:avLst/>
              </a:prstGeom>
              <a:noFill/>
              <a:ln w="1270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𝑝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75" y="2991693"/>
                <a:ext cx="39331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4444"/>
                </a:stretch>
              </a:blipFill>
              <a:ln w="1270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1382996" y="2768830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511913" y="278226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918210" y="2782408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837745" y="2788333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151873" y="278226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043861" y="278226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935849" y="278226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619925" y="278226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015969" y="2782269"/>
            <a:ext cx="0" cy="179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2014-05-12T12:47:47Z</dcterms:modified>
</cp:coreProperties>
</file>