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6" autoAdjust="0"/>
    <p:restoredTop sz="86585" autoAdjust="0"/>
  </p:normalViewPr>
  <p:slideViewPr>
    <p:cSldViewPr>
      <p:cViewPr varScale="1">
        <p:scale>
          <a:sx n="298" d="100"/>
          <a:sy n="298" d="100"/>
        </p:scale>
        <p:origin x="-1829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589605" y="477788"/>
            <a:ext cx="760291" cy="228183"/>
          </a:xfrm>
          <a:prstGeom prst="rect">
            <a:avLst/>
          </a:prstGeom>
          <a:noFill/>
          <a:ln w="6350" cap="rnd">
            <a:solidFill>
              <a:schemeClr val="accent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55" name="直線コネクタ 54"/>
          <p:cNvCxnSpPr>
            <a:stCxn id="52" idx="3"/>
            <a:endCxn id="56" idx="1"/>
          </p:cNvCxnSpPr>
          <p:nvPr/>
        </p:nvCxnSpPr>
        <p:spPr>
          <a:xfrm>
            <a:off x="1349896" y="591880"/>
            <a:ext cx="658599" cy="255548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グループ化 152"/>
          <p:cNvGrpSpPr/>
          <p:nvPr/>
        </p:nvGrpSpPr>
        <p:grpSpPr>
          <a:xfrm>
            <a:off x="2069976" y="538034"/>
            <a:ext cx="309849" cy="155778"/>
            <a:chOff x="5303893" y="4277651"/>
            <a:chExt cx="852283" cy="375485"/>
          </a:xfrm>
          <a:solidFill>
            <a:srgbClr val="000000"/>
          </a:solidFill>
        </p:grpSpPr>
        <p:grpSp>
          <p:nvGrpSpPr>
            <p:cNvPr id="154" name="グループ化 153"/>
            <p:cNvGrpSpPr/>
            <p:nvPr/>
          </p:nvGrpSpPr>
          <p:grpSpPr>
            <a:xfrm>
              <a:off x="5303893" y="4277651"/>
              <a:ext cx="852283" cy="375485"/>
              <a:chOff x="1059326" y="2583914"/>
              <a:chExt cx="1371445" cy="604209"/>
            </a:xfrm>
            <a:grpFill/>
          </p:grpSpPr>
          <p:sp>
            <p:nvSpPr>
              <p:cNvPr id="157" name="ドーナツ 156"/>
              <p:cNvSpPr/>
              <p:nvPr/>
            </p:nvSpPr>
            <p:spPr>
              <a:xfrm>
                <a:off x="1059326" y="2583914"/>
                <a:ext cx="604209" cy="604209"/>
              </a:xfrm>
              <a:prstGeom prst="donut">
                <a:avLst>
                  <a:gd name="adj" fmla="val 128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1638682" y="2848368"/>
                <a:ext cx="792089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 rot="5400000">
                <a:off x="2031910" y="2926426"/>
                <a:ext cx="218082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 rot="5400000">
                <a:off x="2194869" y="2925809"/>
                <a:ext cx="219317" cy="735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5" name="正方形/長方形 154"/>
            <p:cNvSpPr/>
            <p:nvPr/>
          </p:nvSpPr>
          <p:spPr>
            <a:xfrm rot="5400000">
              <a:off x="5960479" y="4382901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/>
            <p:cNvSpPr/>
            <p:nvPr/>
          </p:nvSpPr>
          <p:spPr>
            <a:xfrm rot="5400000">
              <a:off x="5810779" y="4391527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1061864" y="765820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62" name="ドーナツ 161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/>
            <p:cNvSpPr/>
            <p:nvPr/>
          </p:nvSpPr>
          <p:spPr>
            <a:xfrm rot="5400000">
              <a:off x="2194869" y="2756120"/>
              <a:ext cx="219317" cy="97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" name="グループ化 165"/>
          <p:cNvGrpSpPr/>
          <p:nvPr/>
        </p:nvGrpSpPr>
        <p:grpSpPr>
          <a:xfrm>
            <a:off x="1061864" y="333772"/>
            <a:ext cx="309849" cy="155778"/>
            <a:chOff x="2411760" y="4565683"/>
            <a:chExt cx="852283" cy="375485"/>
          </a:xfrm>
          <a:solidFill>
            <a:srgbClr val="000000"/>
          </a:solidFill>
        </p:grpSpPr>
        <p:grpSp>
          <p:nvGrpSpPr>
            <p:cNvPr id="167" name="グループ化 166"/>
            <p:cNvGrpSpPr/>
            <p:nvPr/>
          </p:nvGrpSpPr>
          <p:grpSpPr>
            <a:xfrm>
              <a:off x="2411760" y="4565683"/>
              <a:ext cx="852283" cy="375485"/>
              <a:chOff x="5303893" y="4277651"/>
              <a:chExt cx="852283" cy="375485"/>
            </a:xfrm>
            <a:grpFill/>
          </p:grpSpPr>
          <p:grpSp>
            <p:nvGrpSpPr>
              <p:cNvPr id="169" name="グループ化 168"/>
              <p:cNvGrpSpPr/>
              <p:nvPr/>
            </p:nvGrpSpPr>
            <p:grpSpPr>
              <a:xfrm>
                <a:off x="5303893" y="4277651"/>
                <a:ext cx="852283" cy="375485"/>
                <a:chOff x="1059326" y="2583914"/>
                <a:chExt cx="1371445" cy="604209"/>
              </a:xfrm>
              <a:grpFill/>
            </p:grpSpPr>
            <p:sp>
              <p:nvSpPr>
                <p:cNvPr id="172" name="ドーナツ 171"/>
                <p:cNvSpPr/>
                <p:nvPr/>
              </p:nvSpPr>
              <p:spPr>
                <a:xfrm>
                  <a:off x="1059326" y="2583914"/>
                  <a:ext cx="604209" cy="604209"/>
                </a:xfrm>
                <a:prstGeom prst="donut">
                  <a:avLst>
                    <a:gd name="adj" fmla="val 128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正方形/長方形 172"/>
                <p:cNvSpPr/>
                <p:nvPr/>
              </p:nvSpPr>
              <p:spPr>
                <a:xfrm>
                  <a:off x="1638682" y="2848368"/>
                  <a:ext cx="792089" cy="7356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 rot="5400000">
                  <a:off x="1808533" y="2926426"/>
                  <a:ext cx="218081" cy="735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0" name="正方形/長方形 169"/>
              <p:cNvSpPr/>
              <p:nvPr/>
            </p:nvSpPr>
            <p:spPr>
              <a:xfrm rot="5400000">
                <a:off x="5960479" y="4382901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5400000">
                <a:off x="5895672" y="4391526"/>
                <a:ext cx="149080" cy="343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8" name="正方形/長方形 167"/>
            <p:cNvSpPr/>
            <p:nvPr/>
          </p:nvSpPr>
          <p:spPr>
            <a:xfrm rot="5400000">
              <a:off x="3162312" y="4794389"/>
              <a:ext cx="149080" cy="343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2069976" y="1114098"/>
            <a:ext cx="309849" cy="155778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76" name="ドーナツ 175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正方形/長方形 177"/>
            <p:cNvSpPr/>
            <p:nvPr/>
          </p:nvSpPr>
          <p:spPr>
            <a:xfrm rot="5400000">
              <a:off x="2031910" y="2926426"/>
              <a:ext cx="218082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 rot="5400000">
              <a:off x="2194869" y="2925809"/>
              <a:ext cx="219317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0" name="グループ化 179"/>
          <p:cNvGrpSpPr/>
          <p:nvPr/>
        </p:nvGrpSpPr>
        <p:grpSpPr>
          <a:xfrm>
            <a:off x="1089334" y="1269876"/>
            <a:ext cx="260562" cy="164361"/>
            <a:chOff x="1059326" y="2583914"/>
            <a:chExt cx="1371445" cy="604209"/>
          </a:xfrm>
          <a:solidFill>
            <a:srgbClr val="000000"/>
          </a:solidFill>
        </p:grpSpPr>
        <p:sp>
          <p:nvSpPr>
            <p:cNvPr id="181" name="ドーナツ 180"/>
            <p:cNvSpPr/>
            <p:nvPr/>
          </p:nvSpPr>
          <p:spPr>
            <a:xfrm>
              <a:off x="1059326" y="2583914"/>
              <a:ext cx="604209" cy="604209"/>
            </a:xfrm>
            <a:prstGeom prst="donut">
              <a:avLst>
                <a:gd name="adj" fmla="val 128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638682" y="2848368"/>
              <a:ext cx="792089" cy="7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/>
            <p:cNvSpPr/>
            <p:nvPr/>
          </p:nvSpPr>
          <p:spPr>
            <a:xfrm rot="5400000">
              <a:off x="2284944" y="2926426"/>
              <a:ext cx="218082" cy="735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/>
            <p:cNvSpPr/>
            <p:nvPr/>
          </p:nvSpPr>
          <p:spPr>
            <a:xfrm rot="5400000">
              <a:off x="1991065" y="2756120"/>
              <a:ext cx="219317" cy="979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6" name="直線コネクタ 185"/>
          <p:cNvCxnSpPr>
            <a:stCxn id="53" idx="3"/>
            <a:endCxn id="56" idx="1"/>
          </p:cNvCxnSpPr>
          <p:nvPr/>
        </p:nvCxnSpPr>
        <p:spPr>
          <a:xfrm flipV="1">
            <a:off x="1342271" y="847428"/>
            <a:ext cx="666224" cy="164341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52" idx="3"/>
            <a:endCxn id="57" idx="1"/>
          </p:cNvCxnSpPr>
          <p:nvPr/>
        </p:nvCxnSpPr>
        <p:spPr>
          <a:xfrm>
            <a:off x="1349896" y="591880"/>
            <a:ext cx="640380" cy="779929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53" idx="3"/>
            <a:endCxn id="57" idx="1"/>
          </p:cNvCxnSpPr>
          <p:nvPr/>
        </p:nvCxnSpPr>
        <p:spPr>
          <a:xfrm>
            <a:off x="1342271" y="1011769"/>
            <a:ext cx="648005" cy="36004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54" idx="3"/>
            <a:endCxn id="56" idx="1"/>
          </p:cNvCxnSpPr>
          <p:nvPr/>
        </p:nvCxnSpPr>
        <p:spPr>
          <a:xfrm flipV="1">
            <a:off x="1337843" y="847428"/>
            <a:ext cx="670652" cy="668397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428256" y="1245076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61777" y="1125860"/>
            <a:ext cx="702583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：読める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>
            <a:off x="3428256" y="1448941"/>
            <a:ext cx="288032" cy="0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661777" y="1329725"/>
            <a:ext cx="856471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ea typeface="HG丸ｺﾞｼｯｸM-PRO" panose="020F0600000000000000" pitchFamily="50" charset="-128"/>
                <a:cs typeface="Courier New" pitchFamily="49" charset="0"/>
              </a:rPr>
              <a:t>：読めない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5800" y="897677"/>
            <a:ext cx="856471" cy="228183"/>
          </a:xfrm>
          <a:prstGeom prst="rect">
            <a:avLst/>
          </a:prstGeom>
          <a:noFill/>
          <a:ln w="6350" cap="rnd">
            <a:solidFill>
              <a:schemeClr val="accent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映画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9776" y="1401733"/>
            <a:ext cx="1068067" cy="228183"/>
          </a:xfrm>
          <a:prstGeom prst="rect">
            <a:avLst/>
          </a:prstGeom>
          <a:noFill/>
          <a:ln w="6350" cap="rnd">
            <a:solidFill>
              <a:schemeClr val="accent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ホラー映画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08495" y="641003"/>
            <a:ext cx="1933689" cy="412849"/>
          </a:xfrm>
          <a:prstGeom prst="rect">
            <a:avLst/>
          </a:prstGeom>
          <a:noFill/>
          <a:ln w="6350" cap="rnd">
            <a:solidFill>
              <a:schemeClr val="accent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かアニメか、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ホラーでない映画がみたい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90276" y="1257717"/>
            <a:ext cx="1375844" cy="228183"/>
          </a:xfrm>
          <a:prstGeom prst="rect">
            <a:avLst/>
          </a:prstGeom>
          <a:noFill/>
          <a:ln w="6350" cap="rnd">
            <a:solidFill>
              <a:schemeClr val="accent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SF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アニメが見たい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64" name="直線コネクタ 63"/>
          <p:cNvCxnSpPr>
            <a:stCxn id="54" idx="3"/>
            <a:endCxn id="57" idx="1"/>
          </p:cNvCxnSpPr>
          <p:nvPr/>
        </p:nvCxnSpPr>
        <p:spPr>
          <a:xfrm flipV="1">
            <a:off x="1337843" y="1371809"/>
            <a:ext cx="652433" cy="144016"/>
          </a:xfrm>
          <a:prstGeom prst="line">
            <a:avLst/>
          </a:prstGeom>
          <a:ln w="6350">
            <a:solidFill>
              <a:srgbClr val="0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はがき 100x148 mm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2015-03-19T06:28:45Z</dcterms:modified>
</cp:coreProperties>
</file>