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65" d="100"/>
          <a:sy n="265" d="100"/>
        </p:scale>
        <p:origin x="-1848" y="-72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629816" y="1555931"/>
                <a:ext cx="451551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𝑠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||0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16" y="1555931"/>
                <a:ext cx="451551" cy="228183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094759" y="1269876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9" y="1269876"/>
                <a:ext cx="327145" cy="2281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094759" y="2002116"/>
                <a:ext cx="327145" cy="228183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⊕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9" y="2002116"/>
                <a:ext cx="327145" cy="228183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1256094" y="2206534"/>
            <a:ext cx="1195" cy="17831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094759" y="2415197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9" y="2415197"/>
                <a:ext cx="327145" cy="2281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43" name="角丸四角形 42"/>
              <p:cNvSpPr/>
              <p:nvPr/>
            </p:nvSpPr>
            <p:spPr>
              <a:xfrm>
                <a:off x="704879" y="2002116"/>
                <a:ext cx="360040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𝐸𝑛𝑐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43" name="角丸四角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79" y="2002116"/>
                <a:ext cx="360040" cy="216024"/>
              </a:xfrm>
              <a:prstGeom prst="roundRect">
                <a:avLst/>
              </a:prstGeom>
              <a:blipFill rotWithShape="1">
                <a:blip r:embed="rId6"/>
                <a:stretch>
                  <a:fillRect l="-5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/>
          <p:nvPr/>
        </p:nvCxnSpPr>
        <p:spPr>
          <a:xfrm>
            <a:off x="845840" y="1783084"/>
            <a:ext cx="1195" cy="21903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9" idx="2"/>
          </p:cNvCxnSpPr>
          <p:nvPr/>
        </p:nvCxnSpPr>
        <p:spPr>
          <a:xfrm flipH="1">
            <a:off x="1255052" y="1498059"/>
            <a:ext cx="3280" cy="51945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1061864" y="2119442"/>
            <a:ext cx="97995" cy="120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421904" y="1550579"/>
                <a:ext cx="451551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𝑠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||1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1550579"/>
                <a:ext cx="451551" cy="228183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86847" y="1264524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47" y="1264524"/>
                <a:ext cx="327145" cy="2281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886847" y="1996764"/>
                <a:ext cx="327145" cy="228183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⊕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47" y="1996764"/>
                <a:ext cx="327145" cy="228183"/>
              </a:xfrm>
              <a:prstGeom prst="rect">
                <a:avLst/>
              </a:prstGeom>
              <a:blipFill rotWithShape="1">
                <a:blip r:embed="rId9"/>
                <a:stretch>
                  <a:fillRect b="-5405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/>
          <p:nvPr/>
        </p:nvCxnSpPr>
        <p:spPr>
          <a:xfrm>
            <a:off x="2048182" y="2201182"/>
            <a:ext cx="1195" cy="17831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886847" y="2409845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47" y="2409845"/>
                <a:ext cx="327145" cy="2281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51" name="角丸四角形 50"/>
              <p:cNvSpPr/>
              <p:nvPr/>
            </p:nvSpPr>
            <p:spPr>
              <a:xfrm>
                <a:off x="1496967" y="1996764"/>
                <a:ext cx="360040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𝐸𝑛𝑐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51" name="角丸四角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67" y="1996764"/>
                <a:ext cx="360040" cy="216024"/>
              </a:xfrm>
              <a:prstGeom prst="roundRect">
                <a:avLst/>
              </a:prstGeom>
              <a:blipFill rotWithShape="1">
                <a:blip r:embed="rId11"/>
                <a:stretch>
                  <a:fillRect l="-5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>
            <a:off x="1637928" y="1777732"/>
            <a:ext cx="1195" cy="21903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2"/>
          </p:cNvCxnSpPr>
          <p:nvPr/>
        </p:nvCxnSpPr>
        <p:spPr>
          <a:xfrm flipH="1">
            <a:off x="2047140" y="1492707"/>
            <a:ext cx="3280" cy="51945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1853952" y="2114090"/>
            <a:ext cx="97995" cy="120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213992" y="1550579"/>
                <a:ext cx="451551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𝑠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||2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1550579"/>
                <a:ext cx="451551" cy="228183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2678935" y="1264524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35" y="1264524"/>
                <a:ext cx="327145" cy="22818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678935" y="1996764"/>
                <a:ext cx="327145" cy="228183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⊕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35" y="1996764"/>
                <a:ext cx="327145" cy="228183"/>
              </a:xfrm>
              <a:prstGeom prst="rect">
                <a:avLst/>
              </a:prstGeom>
              <a:blipFill rotWithShape="1">
                <a:blip r:embed="rId14"/>
                <a:stretch>
                  <a:fillRect b="-5405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/>
          <p:cNvCxnSpPr/>
          <p:nvPr/>
        </p:nvCxnSpPr>
        <p:spPr>
          <a:xfrm>
            <a:off x="2840270" y="2201182"/>
            <a:ext cx="1195" cy="17831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678935" y="2409845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35" y="2409845"/>
                <a:ext cx="327145" cy="22818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64" name="角丸四角形 63"/>
              <p:cNvSpPr/>
              <p:nvPr/>
            </p:nvSpPr>
            <p:spPr>
              <a:xfrm>
                <a:off x="2289055" y="1996764"/>
                <a:ext cx="360040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𝐸𝑛𝑐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64" name="角丸四角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55" y="1996764"/>
                <a:ext cx="360040" cy="216024"/>
              </a:xfrm>
              <a:prstGeom prst="roundRect">
                <a:avLst/>
              </a:prstGeom>
              <a:blipFill rotWithShape="1">
                <a:blip r:embed="rId11"/>
                <a:stretch>
                  <a:fillRect l="-5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/>
          <p:cNvCxnSpPr>
            <a:stCxn id="59" idx="2"/>
          </p:cNvCxnSpPr>
          <p:nvPr/>
        </p:nvCxnSpPr>
        <p:spPr>
          <a:xfrm flipH="1">
            <a:off x="2839228" y="1492707"/>
            <a:ext cx="3280" cy="51945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2646040" y="2114090"/>
            <a:ext cx="97995" cy="120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2430016" y="1768580"/>
            <a:ext cx="1195" cy="21903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はがき 100x148 mm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2015-02-16T20:45:14Z</dcterms:modified>
</cp:coreProperties>
</file>