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69483" y="2638028"/>
                <a:ext cx="79208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83" y="2638028"/>
                <a:ext cx="792088" cy="228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>
            <a:stCxn id="29" idx="3"/>
            <a:endCxn id="27" idx="1"/>
          </p:cNvCxnSpPr>
          <p:nvPr/>
        </p:nvCxnSpPr>
        <p:spPr>
          <a:xfrm>
            <a:off x="1346787" y="2257956"/>
            <a:ext cx="180330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150096" y="2143864"/>
                <a:ext cx="79208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6" y="2143864"/>
                <a:ext cx="792088" cy="2281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150096" y="2638028"/>
                <a:ext cx="79208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6" y="2638028"/>
                <a:ext cx="792088" cy="2281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54699" y="2143864"/>
                <a:ext cx="79208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9" y="2143864"/>
                <a:ext cx="792088" cy="2281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>
            <a:stCxn id="28" idx="1"/>
          </p:cNvCxnSpPr>
          <p:nvPr/>
        </p:nvCxnSpPr>
        <p:spPr>
          <a:xfrm flipH="1">
            <a:off x="1361572" y="2752120"/>
            <a:ext cx="1788524" cy="1728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はがき 100x148 mm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2014-05-12T12:04:38Z</dcterms:modified>
</cp:coreProperties>
</file>