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32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3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71" d="100"/>
          <a:sy n="171" d="100"/>
        </p:scale>
        <p:origin x="-1675" y="-72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線矢印コネクタ 47"/>
          <p:cNvCxnSpPr>
            <a:endCxn id="28" idx="1"/>
          </p:cNvCxnSpPr>
          <p:nvPr/>
        </p:nvCxnSpPr>
        <p:spPr>
          <a:xfrm>
            <a:off x="1900748" y="1997810"/>
            <a:ext cx="363591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849391" y="1859310"/>
                <a:ext cx="356489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𝑎𝑃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91" y="1859310"/>
                <a:ext cx="356489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1565920" y="1859310"/>
                <a:ext cx="356489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𝑏𝑃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920" y="1859310"/>
                <a:ext cx="35648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2264339" y="1859310"/>
                <a:ext cx="356489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𝑎𝑏𝑃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339" y="1859310"/>
                <a:ext cx="356489" cy="276999"/>
              </a:xfrm>
              <a:prstGeom prst="rect">
                <a:avLst/>
              </a:prstGeom>
              <a:blipFill rotWithShape="1">
                <a:blip r:embed="rId4"/>
                <a:stretch>
                  <a:fillRect r="-15254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テキスト ボックス 44"/>
          <p:cNvSpPr txBox="1"/>
          <p:nvPr/>
        </p:nvSpPr>
        <p:spPr>
          <a:xfrm>
            <a:off x="2790056" y="1858917"/>
            <a:ext cx="876202" cy="230832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5720" tIns="22860" rIns="45720" bIns="22860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ECDH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困難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773832" y="1858916"/>
            <a:ext cx="2892426" cy="277393"/>
          </a:xfrm>
          <a:prstGeom prst="roundRect">
            <a:avLst/>
          </a:prstGeom>
          <a:noFill/>
          <a:ln w="6350">
            <a:solidFill>
              <a:srgbClr val="0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/>
          <p:cNvSpPr/>
          <p:nvPr/>
        </p:nvSpPr>
        <p:spPr>
          <a:xfrm>
            <a:off x="844662" y="1787302"/>
            <a:ext cx="1056086" cy="432048"/>
          </a:xfrm>
          <a:prstGeom prst="roundRect">
            <a:avLst/>
          </a:prstGeom>
          <a:noFill/>
          <a:ln w="9525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/>
          <p:nvPr/>
        </p:nvCxnSpPr>
        <p:spPr>
          <a:xfrm>
            <a:off x="1849623" y="2236829"/>
            <a:ext cx="557725" cy="27907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 rot="1673324">
            <a:off x="2795868" y="2837698"/>
            <a:ext cx="853883" cy="230832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square" lIns="45720" tIns="22860" rIns="45720" bIns="22860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ペアリング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773832" y="2467300"/>
            <a:ext cx="2904899" cy="328114"/>
            <a:chOff x="773832" y="2291358"/>
            <a:chExt cx="2904899" cy="3281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テキスト ボックス 31"/>
                <p:cNvSpPr txBox="1"/>
                <p:nvPr/>
              </p:nvSpPr>
              <p:spPr>
                <a:xfrm>
                  <a:off x="864342" y="2298880"/>
                  <a:ext cx="356489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200" b="0" i="1" smtClean="0">
                                <a:latin typeface="Cambria Math"/>
                                <a:ea typeface="ＭＳ ゴシック" pitchFamily="49" charset="-128"/>
                                <a:cs typeface="Courier New" pitchFamily="49" charset="0"/>
                              </a:rPr>
                            </m:ctrlPr>
                          </m:sSupPr>
                          <m:e>
                            <m:r>
                              <a:rPr lang="en-US" altLang="ja-JP" sz="1200" b="0" i="1" smtClean="0">
                                <a:latin typeface="Cambria Math"/>
                                <a:ea typeface="ＭＳ ゴシック" pitchFamily="49" charset="-128"/>
                                <a:cs typeface="Courier New" pitchFamily="49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ja-JP" sz="1200" b="0" i="1" smtClean="0">
                                <a:latin typeface="Cambria Math"/>
                                <a:ea typeface="ＭＳ ゴシック" pitchFamily="49" charset="-128"/>
                                <a:cs typeface="Courier New" pitchFamily="49" charset="0"/>
                              </a:rPr>
                              <m:t>𝑎</m:t>
                            </m:r>
                          </m:sup>
                        </m:sSup>
                      </m:oMath>
                    </m:oMathPara>
                  </a14:m>
                  <a:endParaRPr lang="ja-JP" altLang="en-US" sz="1200">
                    <a:latin typeface="+mj-lt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32" name="テキスト ボックス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342" y="2298880"/>
                  <a:ext cx="356489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テキスト ボックス 32"/>
                <p:cNvSpPr txBox="1"/>
                <p:nvPr/>
              </p:nvSpPr>
              <p:spPr>
                <a:xfrm>
                  <a:off x="1580871" y="2298880"/>
                  <a:ext cx="356489" cy="280333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200" b="0" i="1" smtClean="0">
                                <a:latin typeface="Cambria Math"/>
                                <a:ea typeface="ＭＳ ゴシック" pitchFamily="49" charset="-128"/>
                                <a:cs typeface="Courier New" pitchFamily="49" charset="0"/>
                              </a:rPr>
                            </m:ctrlPr>
                          </m:sSupPr>
                          <m:e>
                            <m:r>
                              <a:rPr lang="en-US" altLang="ja-JP" sz="1200" b="0" i="1" smtClean="0">
                                <a:latin typeface="Cambria Math"/>
                                <a:ea typeface="ＭＳ ゴシック" pitchFamily="49" charset="-128"/>
                                <a:cs typeface="Courier New" pitchFamily="49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ja-JP" sz="1200" b="0" i="1" smtClean="0">
                                <a:latin typeface="Cambria Math"/>
                                <a:ea typeface="ＭＳ ゴシック" pitchFamily="49" charset="-128"/>
                                <a:cs typeface="Courier New" pitchFamily="49" charset="0"/>
                              </a:rPr>
                              <m:t>𝑏</m:t>
                            </m:r>
                          </m:sup>
                        </m:sSup>
                      </m:oMath>
                    </m:oMathPara>
                  </a14:m>
                  <a:endParaRPr lang="ja-JP" altLang="en-US" sz="1200">
                    <a:latin typeface="+mj-lt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33" name="テキスト ボックス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871" y="2298880"/>
                  <a:ext cx="356489" cy="28033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2361559" y="2306579"/>
                  <a:ext cx="356489" cy="280333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200" b="0" i="1" smtClean="0">
                                <a:latin typeface="Cambria Math"/>
                                <a:ea typeface="ＭＳ ゴシック" pitchFamily="49" charset="-128"/>
                                <a:cs typeface="Courier New" pitchFamily="49" charset="0"/>
                              </a:rPr>
                            </m:ctrlPr>
                          </m:sSupPr>
                          <m:e>
                            <m:r>
                              <a:rPr lang="en-US" altLang="ja-JP" sz="1200" b="0" i="1" smtClean="0">
                                <a:latin typeface="Cambria Math"/>
                                <a:ea typeface="ＭＳ ゴシック" pitchFamily="49" charset="-128"/>
                                <a:cs typeface="Courier New" pitchFamily="49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ja-JP" sz="1200" b="0" i="1" smtClean="0">
                                <a:latin typeface="Cambria Math"/>
                                <a:ea typeface="ＭＳ ゴシック" pitchFamily="49" charset="-128"/>
                                <a:cs typeface="Courier New" pitchFamily="49" charset="0"/>
                              </a:rPr>
                              <m:t>𝑎𝑏</m:t>
                            </m:r>
                          </m:sup>
                        </m:sSup>
                      </m:oMath>
                    </m:oMathPara>
                  </a14:m>
                  <a:endParaRPr lang="ja-JP" altLang="en-US" sz="1200">
                    <a:latin typeface="+mj-lt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1559" y="2306579"/>
                  <a:ext cx="356489" cy="28033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線矢印コネクタ 48"/>
            <p:cNvCxnSpPr/>
            <p:nvPr/>
          </p:nvCxnSpPr>
          <p:spPr>
            <a:xfrm>
              <a:off x="1918858" y="2439834"/>
              <a:ext cx="363591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/>
            <p:cNvSpPr txBox="1"/>
            <p:nvPr/>
          </p:nvSpPr>
          <p:spPr>
            <a:xfrm>
              <a:off x="3030156" y="2331329"/>
              <a:ext cx="648575" cy="230832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DH</a:t>
              </a:r>
              <a:r>
                <a:rPr lang="ja-JP" altLang="en-US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困難</a:t>
              </a:r>
              <a:endParaRPr lang="ja-JP" altLang="en-US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59" name="角丸四角形 58"/>
            <p:cNvSpPr/>
            <p:nvPr/>
          </p:nvSpPr>
          <p:spPr>
            <a:xfrm>
              <a:off x="773832" y="2309519"/>
              <a:ext cx="2880320" cy="277393"/>
            </a:xfrm>
            <a:prstGeom prst="roundRect">
              <a:avLst/>
            </a:prstGeom>
            <a:noFill/>
            <a:ln w="6350">
              <a:solidFill>
                <a:srgbClr val="0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2407348" y="2291358"/>
              <a:ext cx="356610" cy="328114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/>
            <p:cNvGrpSpPr/>
            <p:nvPr/>
          </p:nvGrpSpPr>
          <p:grpSpPr>
            <a:xfrm>
              <a:off x="2029188" y="2410619"/>
              <a:ext cx="92998" cy="72008"/>
              <a:chOff x="1760954" y="1067222"/>
              <a:chExt cx="92998" cy="72008"/>
            </a:xfrm>
          </p:grpSpPr>
          <p:cxnSp>
            <p:nvCxnSpPr>
              <p:cNvPr id="3" name="直線コネクタ 2"/>
              <p:cNvCxnSpPr/>
              <p:nvPr/>
            </p:nvCxnSpPr>
            <p:spPr>
              <a:xfrm>
                <a:off x="1781944" y="1067222"/>
                <a:ext cx="59402" cy="72008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>
              <a:xfrm flipH="1">
                <a:off x="1760954" y="1067222"/>
                <a:ext cx="92998" cy="72008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グループ化 35"/>
          <p:cNvGrpSpPr/>
          <p:nvPr/>
        </p:nvGrpSpPr>
        <p:grpSpPr>
          <a:xfrm>
            <a:off x="2008198" y="1960445"/>
            <a:ext cx="92998" cy="79209"/>
            <a:chOff x="1760954" y="1067222"/>
            <a:chExt cx="92998" cy="72008"/>
          </a:xfrm>
        </p:grpSpPr>
        <p:cxnSp>
          <p:nvCxnSpPr>
            <p:cNvPr id="37" name="直線コネクタ 36"/>
            <p:cNvCxnSpPr/>
            <p:nvPr/>
          </p:nvCxnSpPr>
          <p:spPr>
            <a:xfrm>
              <a:off x="1781944" y="1067222"/>
              <a:ext cx="59402" cy="72008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 flipH="1">
              <a:off x="1760954" y="1067222"/>
              <a:ext cx="92998" cy="72008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38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</Words>
  <Application>Microsoft Office PowerPoint</Application>
  <PresentationFormat>ユーザー設定</PresentationFormat>
  <Paragraphs>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2014-07-06T09:17:13Z</dcterms:modified>
</cp:coreProperties>
</file>