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636418" y="1617462"/>
            <a:ext cx="1729702" cy="1765492"/>
            <a:chOff x="1636418" y="1543964"/>
            <a:chExt cx="1801710" cy="1838990"/>
          </a:xfrm>
        </p:grpSpPr>
        <p:cxnSp>
          <p:nvCxnSpPr>
            <p:cNvPr id="47" name="直線矢印コネクタ 46"/>
            <p:cNvCxnSpPr/>
            <p:nvPr/>
          </p:nvCxnSpPr>
          <p:spPr>
            <a:xfrm flipV="1">
              <a:off x="1797172" y="1543964"/>
              <a:ext cx="580119" cy="15121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V="1">
              <a:off x="1787630" y="2688200"/>
              <a:ext cx="1650498" cy="34993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2023722" y="2984124"/>
                  <a:ext cx="319895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722" y="2984124"/>
                  <a:ext cx="319895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675038" y="2408060"/>
                  <a:ext cx="328616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038" y="2408060"/>
                  <a:ext cx="32861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2390888" y="2912116"/>
                  <a:ext cx="404854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888" y="2912116"/>
                  <a:ext cx="4048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1671212" y="3018996"/>
                  <a:ext cx="27219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212" y="3018996"/>
                  <a:ext cx="272192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円/楕円 4"/>
            <p:cNvSpPr/>
            <p:nvPr/>
          </p:nvSpPr>
          <p:spPr>
            <a:xfrm>
              <a:off x="2147670" y="2948124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2543718" y="2867516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903758" y="278594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1787630" y="3020132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1931646" y="2624084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2075662" y="2264044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2737331" y="2840108"/>
                  <a:ext cx="404854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3</m:t>
                        </m:r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6" name="テキスト ボックス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331" y="2840108"/>
                  <a:ext cx="4048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1734095" y="2059053"/>
                  <a:ext cx="413575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2</m:t>
                        </m:r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4095" y="2059053"/>
                  <a:ext cx="413575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円/楕円 38"/>
            <p:cNvSpPr/>
            <p:nvPr/>
          </p:nvSpPr>
          <p:spPr>
            <a:xfrm>
              <a:off x="2219678" y="1904004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1878111" y="1699013"/>
                  <a:ext cx="413575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3</m:t>
                        </m:r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111" y="1699013"/>
                  <a:ext cx="41357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円弧 13"/>
            <p:cNvSpPr/>
            <p:nvPr/>
          </p:nvSpPr>
          <p:spPr>
            <a:xfrm>
              <a:off x="1756392" y="2653639"/>
              <a:ext cx="477272" cy="499753"/>
            </a:xfrm>
            <a:prstGeom prst="arc">
              <a:avLst>
                <a:gd name="adj1" fmla="val 16200000"/>
                <a:gd name="adj2" fmla="val 261419"/>
              </a:avLst>
            </a:prstGeom>
            <a:ln w="3175">
              <a:solidFill>
                <a:srgbClr val="00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/>
            <p:cNvSpPr/>
            <p:nvPr/>
          </p:nvSpPr>
          <p:spPr>
            <a:xfrm>
              <a:off x="1756392" y="2318961"/>
              <a:ext cx="807248" cy="969957"/>
            </a:xfrm>
            <a:prstGeom prst="arc">
              <a:avLst>
                <a:gd name="adj1" fmla="val 16200000"/>
                <a:gd name="adj2" fmla="val 261419"/>
              </a:avLst>
            </a:prstGeom>
            <a:ln w="3175">
              <a:solidFill>
                <a:srgbClr val="00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2482929" y="2259785"/>
                  <a:ext cx="331180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𝜓</m:t>
                        </m:r>
                      </m:oMath>
                    </m:oMathPara>
                  </a14:m>
                  <a:endPara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929" y="2259785"/>
                  <a:ext cx="33118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弧 20"/>
            <p:cNvSpPr/>
            <p:nvPr/>
          </p:nvSpPr>
          <p:spPr>
            <a:xfrm>
              <a:off x="1636418" y="1993445"/>
              <a:ext cx="1310535" cy="1389509"/>
            </a:xfrm>
            <a:prstGeom prst="arc">
              <a:avLst>
                <a:gd name="adj1" fmla="val 16200000"/>
                <a:gd name="adj2" fmla="val 146690"/>
              </a:avLst>
            </a:prstGeom>
            <a:ln w="3175">
              <a:solidFill>
                <a:srgbClr val="00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2015-02-28T22:53:30Z</dcterms:modified>
</cp:coreProperties>
</file>