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5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00"/>
    <a:srgbClr val="000000"/>
    <a:srgbClr val="FF3300"/>
    <a:srgbClr val="FFCCCC"/>
    <a:srgbClr val="FF6600"/>
    <a:srgbClr val="92D050"/>
    <a:srgbClr val="AAEFD1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252FD-7A2E-4FA4-924A-4E93E216FDD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48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円/楕円 62"/>
          <p:cNvSpPr/>
          <p:nvPr/>
        </p:nvSpPr>
        <p:spPr>
          <a:xfrm rot="5400000">
            <a:off x="844476" y="1041715"/>
            <a:ext cx="275954" cy="85387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2284993" y="1357396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284993" y="850065"/>
            <a:ext cx="1836204" cy="12247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/>
          <p:cNvSpPr/>
          <p:nvPr/>
        </p:nvSpPr>
        <p:spPr>
          <a:xfrm>
            <a:off x="2382815" y="1328646"/>
            <a:ext cx="378995" cy="559728"/>
          </a:xfrm>
          <a:custGeom>
            <a:avLst/>
            <a:gdLst>
              <a:gd name="connsiteX0" fmla="*/ 493295 w 757990"/>
              <a:gd name="connsiteY0" fmla="*/ 12032 h 1118937"/>
              <a:gd name="connsiteX1" fmla="*/ 493295 w 757990"/>
              <a:gd name="connsiteY1" fmla="*/ 12032 h 1118937"/>
              <a:gd name="connsiteX2" fmla="*/ 372979 w 757990"/>
              <a:gd name="connsiteY2" fmla="*/ 0 h 1118937"/>
              <a:gd name="connsiteX3" fmla="*/ 108285 w 757990"/>
              <a:gd name="connsiteY3" fmla="*/ 24063 h 1118937"/>
              <a:gd name="connsiteX4" fmla="*/ 0 w 757990"/>
              <a:gd name="connsiteY4" fmla="*/ 48126 h 1118937"/>
              <a:gd name="connsiteX5" fmla="*/ 12032 w 757990"/>
              <a:gd name="connsiteY5" fmla="*/ 324853 h 1118937"/>
              <a:gd name="connsiteX6" fmla="*/ 36095 w 757990"/>
              <a:gd name="connsiteY6" fmla="*/ 372979 h 1118937"/>
              <a:gd name="connsiteX7" fmla="*/ 144379 w 757990"/>
              <a:gd name="connsiteY7" fmla="*/ 469232 h 1118937"/>
              <a:gd name="connsiteX8" fmla="*/ 168443 w 757990"/>
              <a:gd name="connsiteY8" fmla="*/ 493295 h 1118937"/>
              <a:gd name="connsiteX9" fmla="*/ 216569 w 757990"/>
              <a:gd name="connsiteY9" fmla="*/ 517358 h 1118937"/>
              <a:gd name="connsiteX10" fmla="*/ 252664 w 757990"/>
              <a:gd name="connsiteY10" fmla="*/ 541421 h 1118937"/>
              <a:gd name="connsiteX11" fmla="*/ 276727 w 757990"/>
              <a:gd name="connsiteY11" fmla="*/ 577516 h 1118937"/>
              <a:gd name="connsiteX12" fmla="*/ 300790 w 757990"/>
              <a:gd name="connsiteY12" fmla="*/ 721895 h 1118937"/>
              <a:gd name="connsiteX13" fmla="*/ 312822 w 757990"/>
              <a:gd name="connsiteY13" fmla="*/ 1058779 h 1118937"/>
              <a:gd name="connsiteX14" fmla="*/ 360948 w 757990"/>
              <a:gd name="connsiteY14" fmla="*/ 1082842 h 1118937"/>
              <a:gd name="connsiteX15" fmla="*/ 397043 w 757990"/>
              <a:gd name="connsiteY15" fmla="*/ 1094874 h 1118937"/>
              <a:gd name="connsiteX16" fmla="*/ 529390 w 757990"/>
              <a:gd name="connsiteY16" fmla="*/ 1118937 h 1118937"/>
              <a:gd name="connsiteX17" fmla="*/ 565485 w 757990"/>
              <a:gd name="connsiteY17" fmla="*/ 1106905 h 1118937"/>
              <a:gd name="connsiteX18" fmla="*/ 601579 w 757990"/>
              <a:gd name="connsiteY18" fmla="*/ 998621 h 1118937"/>
              <a:gd name="connsiteX19" fmla="*/ 673769 w 757990"/>
              <a:gd name="connsiteY19" fmla="*/ 926432 h 1118937"/>
              <a:gd name="connsiteX20" fmla="*/ 697832 w 757990"/>
              <a:gd name="connsiteY20" fmla="*/ 890337 h 1118937"/>
              <a:gd name="connsiteX21" fmla="*/ 733927 w 757990"/>
              <a:gd name="connsiteY21" fmla="*/ 842211 h 1118937"/>
              <a:gd name="connsiteX22" fmla="*/ 709864 w 757990"/>
              <a:gd name="connsiteY22" fmla="*/ 818147 h 1118937"/>
              <a:gd name="connsiteX23" fmla="*/ 721895 w 757990"/>
              <a:gd name="connsiteY23" fmla="*/ 721895 h 1118937"/>
              <a:gd name="connsiteX24" fmla="*/ 745958 w 757990"/>
              <a:gd name="connsiteY24" fmla="*/ 661737 h 1118937"/>
              <a:gd name="connsiteX25" fmla="*/ 757990 w 757990"/>
              <a:gd name="connsiteY25" fmla="*/ 529390 h 1118937"/>
              <a:gd name="connsiteX26" fmla="*/ 733927 w 757990"/>
              <a:gd name="connsiteY26" fmla="*/ 240632 h 1118937"/>
              <a:gd name="connsiteX27" fmla="*/ 709864 w 757990"/>
              <a:gd name="connsiteY27" fmla="*/ 120316 h 1118937"/>
              <a:gd name="connsiteX28" fmla="*/ 577516 w 757990"/>
              <a:gd name="connsiteY28" fmla="*/ 12032 h 1118937"/>
              <a:gd name="connsiteX29" fmla="*/ 493295 w 757990"/>
              <a:gd name="connsiteY29" fmla="*/ 12032 h 111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7990" h="1118937">
                <a:moveTo>
                  <a:pt x="493295" y="12032"/>
                </a:moveTo>
                <a:lnTo>
                  <a:pt x="493295" y="12032"/>
                </a:lnTo>
                <a:cubicBezTo>
                  <a:pt x="453190" y="8021"/>
                  <a:pt x="413284" y="0"/>
                  <a:pt x="372979" y="0"/>
                </a:cubicBezTo>
                <a:cubicBezTo>
                  <a:pt x="178371" y="0"/>
                  <a:pt x="226328" y="2601"/>
                  <a:pt x="108285" y="24063"/>
                </a:cubicBezTo>
                <a:cubicBezTo>
                  <a:pt x="15118" y="41002"/>
                  <a:pt x="63640" y="26914"/>
                  <a:pt x="0" y="48126"/>
                </a:cubicBezTo>
                <a:cubicBezTo>
                  <a:pt x="4011" y="140368"/>
                  <a:pt x="1836" y="233088"/>
                  <a:pt x="12032" y="324853"/>
                </a:cubicBezTo>
                <a:cubicBezTo>
                  <a:pt x="14013" y="342679"/>
                  <a:pt x="24891" y="358974"/>
                  <a:pt x="36095" y="372979"/>
                </a:cubicBezTo>
                <a:cubicBezTo>
                  <a:pt x="117627" y="474893"/>
                  <a:pt x="80346" y="418005"/>
                  <a:pt x="144379" y="469232"/>
                </a:cubicBezTo>
                <a:cubicBezTo>
                  <a:pt x="153237" y="476318"/>
                  <a:pt x="159004" y="487003"/>
                  <a:pt x="168443" y="493295"/>
                </a:cubicBezTo>
                <a:cubicBezTo>
                  <a:pt x="183366" y="503244"/>
                  <a:pt x="200997" y="508460"/>
                  <a:pt x="216569" y="517358"/>
                </a:cubicBezTo>
                <a:cubicBezTo>
                  <a:pt x="229124" y="524532"/>
                  <a:pt x="240632" y="533400"/>
                  <a:pt x="252664" y="541421"/>
                </a:cubicBezTo>
                <a:cubicBezTo>
                  <a:pt x="260685" y="553453"/>
                  <a:pt x="273001" y="563544"/>
                  <a:pt x="276727" y="577516"/>
                </a:cubicBezTo>
                <a:cubicBezTo>
                  <a:pt x="289298" y="624659"/>
                  <a:pt x="300790" y="721895"/>
                  <a:pt x="300790" y="721895"/>
                </a:cubicBezTo>
                <a:cubicBezTo>
                  <a:pt x="304801" y="834190"/>
                  <a:pt x="294349" y="947942"/>
                  <a:pt x="312822" y="1058779"/>
                </a:cubicBezTo>
                <a:cubicBezTo>
                  <a:pt x="315771" y="1076470"/>
                  <a:pt x="344463" y="1075777"/>
                  <a:pt x="360948" y="1082842"/>
                </a:cubicBezTo>
                <a:cubicBezTo>
                  <a:pt x="372605" y="1087838"/>
                  <a:pt x="384848" y="1091390"/>
                  <a:pt x="397043" y="1094874"/>
                </a:cubicBezTo>
                <a:cubicBezTo>
                  <a:pt x="453766" y="1111080"/>
                  <a:pt x="461239" y="1109201"/>
                  <a:pt x="529390" y="1118937"/>
                </a:cubicBezTo>
                <a:cubicBezTo>
                  <a:pt x="541422" y="1114926"/>
                  <a:pt x="555582" y="1114828"/>
                  <a:pt x="565485" y="1106905"/>
                </a:cubicBezTo>
                <a:cubicBezTo>
                  <a:pt x="602765" y="1077081"/>
                  <a:pt x="587702" y="1040252"/>
                  <a:pt x="601579" y="998621"/>
                </a:cubicBezTo>
                <a:cubicBezTo>
                  <a:pt x="613308" y="963435"/>
                  <a:pt x="646605" y="946805"/>
                  <a:pt x="673769" y="926432"/>
                </a:cubicBezTo>
                <a:cubicBezTo>
                  <a:pt x="681790" y="914400"/>
                  <a:pt x="689427" y="902104"/>
                  <a:pt x="697832" y="890337"/>
                </a:cubicBezTo>
                <a:cubicBezTo>
                  <a:pt x="709487" y="874020"/>
                  <a:pt x="730630" y="861991"/>
                  <a:pt x="733927" y="842211"/>
                </a:cubicBezTo>
                <a:cubicBezTo>
                  <a:pt x="735792" y="831022"/>
                  <a:pt x="717885" y="826168"/>
                  <a:pt x="709864" y="818147"/>
                </a:cubicBezTo>
                <a:cubicBezTo>
                  <a:pt x="713874" y="786063"/>
                  <a:pt x="714625" y="753401"/>
                  <a:pt x="721895" y="721895"/>
                </a:cubicBezTo>
                <a:cubicBezTo>
                  <a:pt x="726751" y="700851"/>
                  <a:pt x="741978" y="682964"/>
                  <a:pt x="745958" y="661737"/>
                </a:cubicBezTo>
                <a:cubicBezTo>
                  <a:pt x="754122" y="618198"/>
                  <a:pt x="753979" y="573506"/>
                  <a:pt x="757990" y="529390"/>
                </a:cubicBezTo>
                <a:cubicBezTo>
                  <a:pt x="749969" y="433137"/>
                  <a:pt x="743231" y="336769"/>
                  <a:pt x="733927" y="240632"/>
                </a:cubicBezTo>
                <a:cubicBezTo>
                  <a:pt x="733918" y="240542"/>
                  <a:pt x="724683" y="140075"/>
                  <a:pt x="709864" y="120316"/>
                </a:cubicBezTo>
                <a:cubicBezTo>
                  <a:pt x="680283" y="80874"/>
                  <a:pt x="621265" y="33907"/>
                  <a:pt x="577516" y="12032"/>
                </a:cubicBezTo>
                <a:lnTo>
                  <a:pt x="493295" y="1203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2555980" y="952731"/>
            <a:ext cx="765681" cy="737030"/>
          </a:xfrm>
          <a:custGeom>
            <a:avLst/>
            <a:gdLst>
              <a:gd name="connsiteX0" fmla="*/ 697519 w 1531362"/>
              <a:gd name="connsiteY0" fmla="*/ 29588 h 1473378"/>
              <a:gd name="connsiteX1" fmla="*/ 697519 w 1531362"/>
              <a:gd name="connsiteY1" fmla="*/ 29588 h 1473378"/>
              <a:gd name="connsiteX2" fmla="*/ 336571 w 1531362"/>
              <a:gd name="connsiteY2" fmla="*/ 17557 h 1473378"/>
              <a:gd name="connsiteX3" fmla="*/ 240319 w 1531362"/>
              <a:gd name="connsiteY3" fmla="*/ 41620 h 1473378"/>
              <a:gd name="connsiteX4" fmla="*/ 192192 w 1531362"/>
              <a:gd name="connsiteY4" fmla="*/ 53651 h 1473378"/>
              <a:gd name="connsiteX5" fmla="*/ 120003 w 1531362"/>
              <a:gd name="connsiteY5" fmla="*/ 101778 h 1473378"/>
              <a:gd name="connsiteX6" fmla="*/ 83908 w 1531362"/>
              <a:gd name="connsiteY6" fmla="*/ 125841 h 1473378"/>
              <a:gd name="connsiteX7" fmla="*/ 47813 w 1531362"/>
              <a:gd name="connsiteY7" fmla="*/ 137873 h 1473378"/>
              <a:gd name="connsiteX8" fmla="*/ 23750 w 1531362"/>
              <a:gd name="connsiteY8" fmla="*/ 330378 h 1473378"/>
              <a:gd name="connsiteX9" fmla="*/ 59845 w 1531362"/>
              <a:gd name="connsiteY9" fmla="*/ 354441 h 1473378"/>
              <a:gd name="connsiteX10" fmla="*/ 83908 w 1531362"/>
              <a:gd name="connsiteY10" fmla="*/ 402567 h 1473378"/>
              <a:gd name="connsiteX11" fmla="*/ 95940 w 1531362"/>
              <a:gd name="connsiteY11" fmla="*/ 438662 h 1473378"/>
              <a:gd name="connsiteX12" fmla="*/ 132034 w 1531362"/>
              <a:gd name="connsiteY12" fmla="*/ 462725 h 1473378"/>
              <a:gd name="connsiteX13" fmla="*/ 156098 w 1531362"/>
              <a:gd name="connsiteY13" fmla="*/ 498820 h 1473378"/>
              <a:gd name="connsiteX14" fmla="*/ 240319 w 1531362"/>
              <a:gd name="connsiteY14" fmla="*/ 546946 h 1473378"/>
              <a:gd name="connsiteX15" fmla="*/ 276413 w 1531362"/>
              <a:gd name="connsiteY15" fmla="*/ 583041 h 1473378"/>
              <a:gd name="connsiteX16" fmla="*/ 360634 w 1531362"/>
              <a:gd name="connsiteY16" fmla="*/ 631167 h 1473378"/>
              <a:gd name="connsiteX17" fmla="*/ 468919 w 1531362"/>
              <a:gd name="connsiteY17" fmla="*/ 691325 h 1473378"/>
              <a:gd name="connsiteX18" fmla="*/ 505013 w 1531362"/>
              <a:gd name="connsiteY18" fmla="*/ 715388 h 1473378"/>
              <a:gd name="connsiteX19" fmla="*/ 541108 w 1531362"/>
              <a:gd name="connsiteY19" fmla="*/ 727420 h 1473378"/>
              <a:gd name="connsiteX20" fmla="*/ 649392 w 1531362"/>
              <a:gd name="connsiteY20" fmla="*/ 811641 h 1473378"/>
              <a:gd name="connsiteX21" fmla="*/ 673455 w 1531362"/>
              <a:gd name="connsiteY21" fmla="*/ 883830 h 1473378"/>
              <a:gd name="connsiteX22" fmla="*/ 697519 w 1531362"/>
              <a:gd name="connsiteY22" fmla="*/ 1004146 h 1473378"/>
              <a:gd name="connsiteX23" fmla="*/ 721582 w 1531362"/>
              <a:gd name="connsiteY23" fmla="*/ 1220715 h 1473378"/>
              <a:gd name="connsiteX24" fmla="*/ 733613 w 1531362"/>
              <a:gd name="connsiteY24" fmla="*/ 1268841 h 1473378"/>
              <a:gd name="connsiteX25" fmla="*/ 769708 w 1531362"/>
              <a:gd name="connsiteY25" fmla="*/ 1353062 h 1473378"/>
              <a:gd name="connsiteX26" fmla="*/ 805803 w 1531362"/>
              <a:gd name="connsiteY26" fmla="*/ 1377125 h 1473378"/>
              <a:gd name="connsiteX27" fmla="*/ 853929 w 1531362"/>
              <a:gd name="connsiteY27" fmla="*/ 1413220 h 1473378"/>
              <a:gd name="connsiteX28" fmla="*/ 938150 w 1531362"/>
              <a:gd name="connsiteY28" fmla="*/ 1449315 h 1473378"/>
              <a:gd name="connsiteX29" fmla="*/ 986276 w 1531362"/>
              <a:gd name="connsiteY29" fmla="*/ 1461346 h 1473378"/>
              <a:gd name="connsiteX30" fmla="*/ 1058466 w 1531362"/>
              <a:gd name="connsiteY30" fmla="*/ 1473378 h 1473378"/>
              <a:gd name="connsiteX31" fmla="*/ 1214876 w 1531362"/>
              <a:gd name="connsiteY31" fmla="*/ 1449315 h 1473378"/>
              <a:gd name="connsiteX32" fmla="*/ 1275034 w 1531362"/>
              <a:gd name="connsiteY32" fmla="*/ 1425251 h 1473378"/>
              <a:gd name="connsiteX33" fmla="*/ 1311129 w 1531362"/>
              <a:gd name="connsiteY33" fmla="*/ 1413220 h 1473378"/>
              <a:gd name="connsiteX34" fmla="*/ 1359255 w 1531362"/>
              <a:gd name="connsiteY34" fmla="*/ 1389157 h 1473378"/>
              <a:gd name="connsiteX35" fmla="*/ 1431445 w 1531362"/>
              <a:gd name="connsiteY35" fmla="*/ 1353062 h 1473378"/>
              <a:gd name="connsiteX36" fmla="*/ 1467540 w 1531362"/>
              <a:gd name="connsiteY36" fmla="*/ 1304936 h 1473378"/>
              <a:gd name="connsiteX37" fmla="*/ 1491603 w 1531362"/>
              <a:gd name="connsiteY37" fmla="*/ 1220715 h 1473378"/>
              <a:gd name="connsiteX38" fmla="*/ 1515666 w 1531362"/>
              <a:gd name="connsiteY38" fmla="*/ 1172588 h 1473378"/>
              <a:gd name="connsiteX39" fmla="*/ 1515666 w 1531362"/>
              <a:gd name="connsiteY39" fmla="*/ 871799 h 1473378"/>
              <a:gd name="connsiteX40" fmla="*/ 1503634 w 1531362"/>
              <a:gd name="connsiteY40" fmla="*/ 823673 h 1473378"/>
              <a:gd name="connsiteX41" fmla="*/ 1467540 w 1531362"/>
              <a:gd name="connsiteY41" fmla="*/ 643199 h 1473378"/>
              <a:gd name="connsiteX42" fmla="*/ 1443476 w 1531362"/>
              <a:gd name="connsiteY42" fmla="*/ 558978 h 1473378"/>
              <a:gd name="connsiteX43" fmla="*/ 1395350 w 1531362"/>
              <a:gd name="connsiteY43" fmla="*/ 462725 h 1473378"/>
              <a:gd name="connsiteX44" fmla="*/ 1359255 w 1531362"/>
              <a:gd name="connsiteY44" fmla="*/ 378504 h 1473378"/>
              <a:gd name="connsiteX45" fmla="*/ 1347224 w 1531362"/>
              <a:gd name="connsiteY45" fmla="*/ 342409 h 1473378"/>
              <a:gd name="connsiteX46" fmla="*/ 1311129 w 1531362"/>
              <a:gd name="connsiteY46" fmla="*/ 294283 h 1473378"/>
              <a:gd name="connsiteX47" fmla="*/ 1299098 w 1531362"/>
              <a:gd name="connsiteY47" fmla="*/ 258188 h 1473378"/>
              <a:gd name="connsiteX48" fmla="*/ 1238940 w 1531362"/>
              <a:gd name="connsiteY48" fmla="*/ 198030 h 1473378"/>
              <a:gd name="connsiteX49" fmla="*/ 1214876 w 1531362"/>
              <a:gd name="connsiteY49" fmla="*/ 173967 h 1473378"/>
              <a:gd name="connsiteX50" fmla="*/ 1178782 w 1531362"/>
              <a:gd name="connsiteY50" fmla="*/ 161936 h 1473378"/>
              <a:gd name="connsiteX51" fmla="*/ 1130655 w 1531362"/>
              <a:gd name="connsiteY51" fmla="*/ 125841 h 1473378"/>
              <a:gd name="connsiteX52" fmla="*/ 1046434 w 1531362"/>
              <a:gd name="connsiteY52" fmla="*/ 113809 h 1473378"/>
              <a:gd name="connsiteX53" fmla="*/ 1010340 w 1531362"/>
              <a:gd name="connsiteY53" fmla="*/ 101778 h 1473378"/>
              <a:gd name="connsiteX54" fmla="*/ 974245 w 1531362"/>
              <a:gd name="connsiteY54" fmla="*/ 77715 h 1473378"/>
              <a:gd name="connsiteX55" fmla="*/ 926119 w 1531362"/>
              <a:gd name="connsiteY55" fmla="*/ 65683 h 1473378"/>
              <a:gd name="connsiteX56" fmla="*/ 781740 w 1531362"/>
              <a:gd name="connsiteY56" fmla="*/ 41620 h 1473378"/>
              <a:gd name="connsiteX57" fmla="*/ 757676 w 1531362"/>
              <a:gd name="connsiteY57" fmla="*/ 41620 h 1473378"/>
              <a:gd name="connsiteX58" fmla="*/ 697519 w 1531362"/>
              <a:gd name="connsiteY58" fmla="*/ 29588 h 147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31362" h="1473378">
                <a:moveTo>
                  <a:pt x="697519" y="29588"/>
                </a:moveTo>
                <a:lnTo>
                  <a:pt x="697519" y="29588"/>
                </a:lnTo>
                <a:cubicBezTo>
                  <a:pt x="528696" y="-7928"/>
                  <a:pt x="576523" y="-7266"/>
                  <a:pt x="336571" y="17557"/>
                </a:cubicBezTo>
                <a:cubicBezTo>
                  <a:pt x="303675" y="20960"/>
                  <a:pt x="272403" y="33599"/>
                  <a:pt x="240319" y="41620"/>
                </a:cubicBezTo>
                <a:lnTo>
                  <a:pt x="192192" y="53651"/>
                </a:lnTo>
                <a:lnTo>
                  <a:pt x="120003" y="101778"/>
                </a:lnTo>
                <a:cubicBezTo>
                  <a:pt x="107971" y="109799"/>
                  <a:pt x="97626" y="121268"/>
                  <a:pt x="83908" y="125841"/>
                </a:cubicBezTo>
                <a:lnTo>
                  <a:pt x="47813" y="137873"/>
                </a:lnTo>
                <a:cubicBezTo>
                  <a:pt x="-7255" y="211298"/>
                  <a:pt x="-14034" y="198133"/>
                  <a:pt x="23750" y="330378"/>
                </a:cubicBezTo>
                <a:cubicBezTo>
                  <a:pt x="27723" y="344282"/>
                  <a:pt x="47813" y="346420"/>
                  <a:pt x="59845" y="354441"/>
                </a:cubicBezTo>
                <a:cubicBezTo>
                  <a:pt x="67866" y="370483"/>
                  <a:pt x="76843" y="386082"/>
                  <a:pt x="83908" y="402567"/>
                </a:cubicBezTo>
                <a:cubicBezTo>
                  <a:pt x="88904" y="414224"/>
                  <a:pt x="88017" y="428759"/>
                  <a:pt x="95940" y="438662"/>
                </a:cubicBezTo>
                <a:cubicBezTo>
                  <a:pt x="104973" y="449953"/>
                  <a:pt x="120003" y="454704"/>
                  <a:pt x="132034" y="462725"/>
                </a:cubicBezTo>
                <a:cubicBezTo>
                  <a:pt x="140055" y="474757"/>
                  <a:pt x="145873" y="488595"/>
                  <a:pt x="156098" y="498820"/>
                </a:cubicBezTo>
                <a:cubicBezTo>
                  <a:pt x="173105" y="515827"/>
                  <a:pt x="221444" y="537509"/>
                  <a:pt x="240319" y="546946"/>
                </a:cubicBezTo>
                <a:cubicBezTo>
                  <a:pt x="252350" y="558978"/>
                  <a:pt x="263342" y="572148"/>
                  <a:pt x="276413" y="583041"/>
                </a:cubicBezTo>
                <a:cubicBezTo>
                  <a:pt x="312085" y="612768"/>
                  <a:pt x="318609" y="605952"/>
                  <a:pt x="360634" y="631167"/>
                </a:cubicBezTo>
                <a:cubicBezTo>
                  <a:pt x="464061" y="693223"/>
                  <a:pt x="396317" y="667126"/>
                  <a:pt x="468919" y="691325"/>
                </a:cubicBezTo>
                <a:cubicBezTo>
                  <a:pt x="480950" y="699346"/>
                  <a:pt x="492080" y="708921"/>
                  <a:pt x="505013" y="715388"/>
                </a:cubicBezTo>
                <a:cubicBezTo>
                  <a:pt x="516357" y="721060"/>
                  <a:pt x="530021" y="721261"/>
                  <a:pt x="541108" y="727420"/>
                </a:cubicBezTo>
                <a:cubicBezTo>
                  <a:pt x="605871" y="763399"/>
                  <a:pt x="605547" y="767795"/>
                  <a:pt x="649392" y="811641"/>
                </a:cubicBezTo>
                <a:cubicBezTo>
                  <a:pt x="657413" y="835704"/>
                  <a:pt x="668480" y="858958"/>
                  <a:pt x="673455" y="883830"/>
                </a:cubicBezTo>
                <a:lnTo>
                  <a:pt x="697519" y="1004146"/>
                </a:lnTo>
                <a:cubicBezTo>
                  <a:pt x="704325" y="1079014"/>
                  <a:pt x="708274" y="1147519"/>
                  <a:pt x="721582" y="1220715"/>
                </a:cubicBezTo>
                <a:cubicBezTo>
                  <a:pt x="724540" y="1236984"/>
                  <a:pt x="729070" y="1252942"/>
                  <a:pt x="733613" y="1268841"/>
                </a:cubicBezTo>
                <a:cubicBezTo>
                  <a:pt x="740154" y="1291735"/>
                  <a:pt x="755760" y="1336324"/>
                  <a:pt x="769708" y="1353062"/>
                </a:cubicBezTo>
                <a:cubicBezTo>
                  <a:pt x="778965" y="1364171"/>
                  <a:pt x="794036" y="1368720"/>
                  <a:pt x="805803" y="1377125"/>
                </a:cubicBezTo>
                <a:cubicBezTo>
                  <a:pt x="822120" y="1388780"/>
                  <a:pt x="836924" y="1402592"/>
                  <a:pt x="853929" y="1413220"/>
                </a:cubicBezTo>
                <a:cubicBezTo>
                  <a:pt x="880945" y="1430105"/>
                  <a:pt x="907989" y="1440698"/>
                  <a:pt x="938150" y="1449315"/>
                </a:cubicBezTo>
                <a:cubicBezTo>
                  <a:pt x="954049" y="1453858"/>
                  <a:pt x="970061" y="1458103"/>
                  <a:pt x="986276" y="1461346"/>
                </a:cubicBezTo>
                <a:cubicBezTo>
                  <a:pt x="1010198" y="1466130"/>
                  <a:pt x="1034403" y="1469367"/>
                  <a:pt x="1058466" y="1473378"/>
                </a:cubicBezTo>
                <a:cubicBezTo>
                  <a:pt x="1114519" y="1467150"/>
                  <a:pt x="1162782" y="1466680"/>
                  <a:pt x="1214876" y="1449315"/>
                </a:cubicBezTo>
                <a:cubicBezTo>
                  <a:pt x="1235365" y="1442485"/>
                  <a:pt x="1254812" y="1432834"/>
                  <a:pt x="1275034" y="1425251"/>
                </a:cubicBezTo>
                <a:cubicBezTo>
                  <a:pt x="1286909" y="1420798"/>
                  <a:pt x="1299472" y="1418216"/>
                  <a:pt x="1311129" y="1413220"/>
                </a:cubicBezTo>
                <a:cubicBezTo>
                  <a:pt x="1327614" y="1406155"/>
                  <a:pt x="1342770" y="1396222"/>
                  <a:pt x="1359255" y="1389157"/>
                </a:cubicBezTo>
                <a:cubicBezTo>
                  <a:pt x="1393504" y="1374479"/>
                  <a:pt x="1402543" y="1381963"/>
                  <a:pt x="1431445" y="1353062"/>
                </a:cubicBezTo>
                <a:cubicBezTo>
                  <a:pt x="1445624" y="1338883"/>
                  <a:pt x="1455508" y="1320978"/>
                  <a:pt x="1467540" y="1304936"/>
                </a:cubicBezTo>
                <a:cubicBezTo>
                  <a:pt x="1473647" y="1280505"/>
                  <a:pt x="1481244" y="1244887"/>
                  <a:pt x="1491603" y="1220715"/>
                </a:cubicBezTo>
                <a:cubicBezTo>
                  <a:pt x="1498668" y="1204229"/>
                  <a:pt x="1507645" y="1188630"/>
                  <a:pt x="1515666" y="1172588"/>
                </a:cubicBezTo>
                <a:cubicBezTo>
                  <a:pt x="1538419" y="1036077"/>
                  <a:pt x="1534686" y="1090525"/>
                  <a:pt x="1515666" y="871799"/>
                </a:cubicBezTo>
                <a:cubicBezTo>
                  <a:pt x="1514233" y="855325"/>
                  <a:pt x="1506592" y="839942"/>
                  <a:pt x="1503634" y="823673"/>
                </a:cubicBezTo>
                <a:cubicBezTo>
                  <a:pt x="1470217" y="639877"/>
                  <a:pt x="1517967" y="844904"/>
                  <a:pt x="1467540" y="643199"/>
                </a:cubicBezTo>
                <a:cubicBezTo>
                  <a:pt x="1462435" y="622777"/>
                  <a:pt x="1453065" y="580075"/>
                  <a:pt x="1443476" y="558978"/>
                </a:cubicBezTo>
                <a:cubicBezTo>
                  <a:pt x="1428632" y="526322"/>
                  <a:pt x="1406693" y="496756"/>
                  <a:pt x="1395350" y="462725"/>
                </a:cubicBezTo>
                <a:cubicBezTo>
                  <a:pt x="1367135" y="378076"/>
                  <a:pt x="1403858" y="482576"/>
                  <a:pt x="1359255" y="378504"/>
                </a:cubicBezTo>
                <a:cubicBezTo>
                  <a:pt x="1354259" y="366847"/>
                  <a:pt x="1353516" y="353420"/>
                  <a:pt x="1347224" y="342409"/>
                </a:cubicBezTo>
                <a:cubicBezTo>
                  <a:pt x="1337275" y="324998"/>
                  <a:pt x="1323161" y="310325"/>
                  <a:pt x="1311129" y="294283"/>
                </a:cubicBezTo>
                <a:cubicBezTo>
                  <a:pt x="1307119" y="282251"/>
                  <a:pt x="1306707" y="268334"/>
                  <a:pt x="1299098" y="258188"/>
                </a:cubicBezTo>
                <a:cubicBezTo>
                  <a:pt x="1282083" y="235501"/>
                  <a:pt x="1258993" y="218083"/>
                  <a:pt x="1238940" y="198030"/>
                </a:cubicBezTo>
                <a:cubicBezTo>
                  <a:pt x="1230919" y="190009"/>
                  <a:pt x="1225638" y="177554"/>
                  <a:pt x="1214876" y="173967"/>
                </a:cubicBezTo>
                <a:lnTo>
                  <a:pt x="1178782" y="161936"/>
                </a:lnTo>
                <a:cubicBezTo>
                  <a:pt x="1162740" y="149904"/>
                  <a:pt x="1149501" y="132694"/>
                  <a:pt x="1130655" y="125841"/>
                </a:cubicBezTo>
                <a:cubicBezTo>
                  <a:pt x="1104004" y="116150"/>
                  <a:pt x="1074242" y="119371"/>
                  <a:pt x="1046434" y="113809"/>
                </a:cubicBezTo>
                <a:cubicBezTo>
                  <a:pt x="1033998" y="111322"/>
                  <a:pt x="1022371" y="105788"/>
                  <a:pt x="1010340" y="101778"/>
                </a:cubicBezTo>
                <a:cubicBezTo>
                  <a:pt x="998308" y="93757"/>
                  <a:pt x="987536" y="83411"/>
                  <a:pt x="974245" y="77715"/>
                </a:cubicBezTo>
                <a:cubicBezTo>
                  <a:pt x="959046" y="71201"/>
                  <a:pt x="942261" y="69270"/>
                  <a:pt x="926119" y="65683"/>
                </a:cubicBezTo>
                <a:cubicBezTo>
                  <a:pt x="877265" y="54826"/>
                  <a:pt x="831967" y="47200"/>
                  <a:pt x="781740" y="41620"/>
                </a:cubicBezTo>
                <a:cubicBezTo>
                  <a:pt x="773768" y="40734"/>
                  <a:pt x="765697" y="41620"/>
                  <a:pt x="757676" y="41620"/>
                </a:cubicBezTo>
                <a:lnTo>
                  <a:pt x="697519" y="295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3381437" y="1087903"/>
            <a:ext cx="553453" cy="325003"/>
          </a:xfrm>
          <a:custGeom>
            <a:avLst/>
            <a:gdLst>
              <a:gd name="connsiteX0" fmla="*/ 661736 w 1106905"/>
              <a:gd name="connsiteY0" fmla="*/ 0 h 649705"/>
              <a:gd name="connsiteX1" fmla="*/ 661736 w 1106905"/>
              <a:gd name="connsiteY1" fmla="*/ 0 h 649705"/>
              <a:gd name="connsiteX2" fmla="*/ 240631 w 1106905"/>
              <a:gd name="connsiteY2" fmla="*/ 12031 h 649705"/>
              <a:gd name="connsiteX3" fmla="*/ 108284 w 1106905"/>
              <a:gd name="connsiteY3" fmla="*/ 72189 h 649705"/>
              <a:gd name="connsiteX4" fmla="*/ 36094 w 1106905"/>
              <a:gd name="connsiteY4" fmla="*/ 132347 h 649705"/>
              <a:gd name="connsiteX5" fmla="*/ 0 w 1106905"/>
              <a:gd name="connsiteY5" fmla="*/ 156410 h 649705"/>
              <a:gd name="connsiteX6" fmla="*/ 204536 w 1106905"/>
              <a:gd name="connsiteY6" fmla="*/ 192505 h 649705"/>
              <a:gd name="connsiteX7" fmla="*/ 336884 w 1106905"/>
              <a:gd name="connsiteY7" fmla="*/ 204537 h 649705"/>
              <a:gd name="connsiteX8" fmla="*/ 421105 w 1106905"/>
              <a:gd name="connsiteY8" fmla="*/ 240631 h 649705"/>
              <a:gd name="connsiteX9" fmla="*/ 445168 w 1106905"/>
              <a:gd name="connsiteY9" fmla="*/ 288758 h 649705"/>
              <a:gd name="connsiteX10" fmla="*/ 517357 w 1106905"/>
              <a:gd name="connsiteY10" fmla="*/ 360947 h 649705"/>
              <a:gd name="connsiteX11" fmla="*/ 553452 w 1106905"/>
              <a:gd name="connsiteY11" fmla="*/ 372979 h 649705"/>
              <a:gd name="connsiteX12" fmla="*/ 601579 w 1106905"/>
              <a:gd name="connsiteY12" fmla="*/ 445168 h 649705"/>
              <a:gd name="connsiteX13" fmla="*/ 625642 w 1106905"/>
              <a:gd name="connsiteY13" fmla="*/ 481263 h 649705"/>
              <a:gd name="connsiteX14" fmla="*/ 673768 w 1106905"/>
              <a:gd name="connsiteY14" fmla="*/ 553453 h 649705"/>
              <a:gd name="connsiteX15" fmla="*/ 697831 w 1106905"/>
              <a:gd name="connsiteY15" fmla="*/ 589547 h 649705"/>
              <a:gd name="connsiteX16" fmla="*/ 733926 w 1106905"/>
              <a:gd name="connsiteY16" fmla="*/ 613610 h 649705"/>
              <a:gd name="connsiteX17" fmla="*/ 818147 w 1106905"/>
              <a:gd name="connsiteY17" fmla="*/ 649705 h 649705"/>
              <a:gd name="connsiteX18" fmla="*/ 962526 w 1106905"/>
              <a:gd name="connsiteY18" fmla="*/ 637674 h 649705"/>
              <a:gd name="connsiteX19" fmla="*/ 998621 w 1106905"/>
              <a:gd name="connsiteY19" fmla="*/ 553453 h 649705"/>
              <a:gd name="connsiteX20" fmla="*/ 1046747 w 1106905"/>
              <a:gd name="connsiteY20" fmla="*/ 409074 h 649705"/>
              <a:gd name="connsiteX21" fmla="*/ 1058779 w 1106905"/>
              <a:gd name="connsiteY21" fmla="*/ 372979 h 649705"/>
              <a:gd name="connsiteX22" fmla="*/ 1106905 w 1106905"/>
              <a:gd name="connsiteY22" fmla="*/ 288758 h 649705"/>
              <a:gd name="connsiteX23" fmla="*/ 1094873 w 1106905"/>
              <a:gd name="connsiteY23" fmla="*/ 120316 h 649705"/>
              <a:gd name="connsiteX24" fmla="*/ 1058779 w 1106905"/>
              <a:gd name="connsiteY24" fmla="*/ 84221 h 649705"/>
              <a:gd name="connsiteX25" fmla="*/ 890336 w 1106905"/>
              <a:gd name="connsiteY25" fmla="*/ 12031 h 649705"/>
              <a:gd name="connsiteX26" fmla="*/ 733926 w 1106905"/>
              <a:gd name="connsiteY26" fmla="*/ 12031 h 649705"/>
              <a:gd name="connsiteX27" fmla="*/ 661736 w 1106905"/>
              <a:gd name="connsiteY27" fmla="*/ 0 h 6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06905" h="649705">
                <a:moveTo>
                  <a:pt x="661736" y="0"/>
                </a:moveTo>
                <a:lnTo>
                  <a:pt x="661736" y="0"/>
                </a:lnTo>
                <a:cubicBezTo>
                  <a:pt x="521368" y="4010"/>
                  <a:pt x="380881" y="5019"/>
                  <a:pt x="240631" y="12031"/>
                </a:cubicBezTo>
                <a:cubicBezTo>
                  <a:pt x="173647" y="15380"/>
                  <a:pt x="167037" y="33020"/>
                  <a:pt x="108284" y="72189"/>
                </a:cubicBezTo>
                <a:cubicBezTo>
                  <a:pt x="18672" y="131931"/>
                  <a:pt x="128728" y="55153"/>
                  <a:pt x="36094" y="132347"/>
                </a:cubicBezTo>
                <a:cubicBezTo>
                  <a:pt x="24986" y="141604"/>
                  <a:pt x="12031" y="148389"/>
                  <a:pt x="0" y="156410"/>
                </a:cubicBezTo>
                <a:cubicBezTo>
                  <a:pt x="83616" y="212157"/>
                  <a:pt x="18998" y="177662"/>
                  <a:pt x="204536" y="192505"/>
                </a:cubicBezTo>
                <a:cubicBezTo>
                  <a:pt x="248693" y="196038"/>
                  <a:pt x="292768" y="200526"/>
                  <a:pt x="336884" y="204537"/>
                </a:cubicBezTo>
                <a:cubicBezTo>
                  <a:pt x="367033" y="212074"/>
                  <a:pt x="399240" y="214393"/>
                  <a:pt x="421105" y="240631"/>
                </a:cubicBezTo>
                <a:cubicBezTo>
                  <a:pt x="432587" y="254410"/>
                  <a:pt x="436269" y="273185"/>
                  <a:pt x="445168" y="288758"/>
                </a:cubicBezTo>
                <a:cubicBezTo>
                  <a:pt x="466368" y="325859"/>
                  <a:pt x="477057" y="337919"/>
                  <a:pt x="517357" y="360947"/>
                </a:cubicBezTo>
                <a:cubicBezTo>
                  <a:pt x="528369" y="367239"/>
                  <a:pt x="541420" y="368968"/>
                  <a:pt x="553452" y="372979"/>
                </a:cubicBezTo>
                <a:lnTo>
                  <a:pt x="601579" y="445168"/>
                </a:lnTo>
                <a:lnTo>
                  <a:pt x="625642" y="481263"/>
                </a:lnTo>
                <a:cubicBezTo>
                  <a:pt x="646785" y="544695"/>
                  <a:pt x="623699" y="493371"/>
                  <a:pt x="673768" y="553453"/>
                </a:cubicBezTo>
                <a:cubicBezTo>
                  <a:pt x="683025" y="564561"/>
                  <a:pt x="687606" y="579322"/>
                  <a:pt x="697831" y="589547"/>
                </a:cubicBezTo>
                <a:cubicBezTo>
                  <a:pt x="708056" y="599772"/>
                  <a:pt x="721371" y="606436"/>
                  <a:pt x="733926" y="613610"/>
                </a:cubicBezTo>
                <a:cubicBezTo>
                  <a:pt x="775560" y="637401"/>
                  <a:pt x="777648" y="636206"/>
                  <a:pt x="818147" y="649705"/>
                </a:cubicBezTo>
                <a:cubicBezTo>
                  <a:pt x="866273" y="645695"/>
                  <a:pt x="916091" y="650941"/>
                  <a:pt x="962526" y="637674"/>
                </a:cubicBezTo>
                <a:cubicBezTo>
                  <a:pt x="985584" y="631086"/>
                  <a:pt x="994720" y="566132"/>
                  <a:pt x="998621" y="553453"/>
                </a:cubicBezTo>
                <a:cubicBezTo>
                  <a:pt x="998666" y="553306"/>
                  <a:pt x="1036036" y="441207"/>
                  <a:pt x="1046747" y="409074"/>
                </a:cubicBezTo>
                <a:cubicBezTo>
                  <a:pt x="1050758" y="397042"/>
                  <a:pt x="1051744" y="383532"/>
                  <a:pt x="1058779" y="372979"/>
                </a:cubicBezTo>
                <a:cubicBezTo>
                  <a:pt x="1092791" y="321961"/>
                  <a:pt x="1076375" y="349818"/>
                  <a:pt x="1106905" y="288758"/>
                </a:cubicBezTo>
                <a:cubicBezTo>
                  <a:pt x="1102894" y="232611"/>
                  <a:pt x="1107766" y="175110"/>
                  <a:pt x="1094873" y="120316"/>
                </a:cubicBezTo>
                <a:cubicBezTo>
                  <a:pt x="1090976" y="103753"/>
                  <a:pt x="1073134" y="93356"/>
                  <a:pt x="1058779" y="84221"/>
                </a:cubicBezTo>
                <a:cubicBezTo>
                  <a:pt x="1044014" y="74825"/>
                  <a:pt x="922893" y="12031"/>
                  <a:pt x="890336" y="12031"/>
                </a:cubicBezTo>
                <a:lnTo>
                  <a:pt x="733926" y="12031"/>
                </a:lnTo>
                <a:lnTo>
                  <a:pt x="6617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3501752" y="1479111"/>
            <a:ext cx="547437" cy="523616"/>
          </a:xfrm>
          <a:custGeom>
            <a:avLst/>
            <a:gdLst>
              <a:gd name="connsiteX0" fmla="*/ 445169 w 1094874"/>
              <a:gd name="connsiteY0" fmla="*/ 0 h 1046747"/>
              <a:gd name="connsiteX1" fmla="*/ 445169 w 1094874"/>
              <a:gd name="connsiteY1" fmla="*/ 0 h 1046747"/>
              <a:gd name="connsiteX2" fmla="*/ 324853 w 1094874"/>
              <a:gd name="connsiteY2" fmla="*/ 24063 h 1046747"/>
              <a:gd name="connsiteX3" fmla="*/ 264695 w 1094874"/>
              <a:gd name="connsiteY3" fmla="*/ 48126 h 1046747"/>
              <a:gd name="connsiteX4" fmla="*/ 216569 w 1094874"/>
              <a:gd name="connsiteY4" fmla="*/ 60157 h 1046747"/>
              <a:gd name="connsiteX5" fmla="*/ 144379 w 1094874"/>
              <a:gd name="connsiteY5" fmla="*/ 120315 h 1046747"/>
              <a:gd name="connsiteX6" fmla="*/ 72190 w 1094874"/>
              <a:gd name="connsiteY6" fmla="*/ 168442 h 1046747"/>
              <a:gd name="connsiteX7" fmla="*/ 48126 w 1094874"/>
              <a:gd name="connsiteY7" fmla="*/ 192505 h 1046747"/>
              <a:gd name="connsiteX8" fmla="*/ 36095 w 1094874"/>
              <a:gd name="connsiteY8" fmla="*/ 228600 h 1046747"/>
              <a:gd name="connsiteX9" fmla="*/ 0 w 1094874"/>
              <a:gd name="connsiteY9" fmla="*/ 300789 h 1046747"/>
              <a:gd name="connsiteX10" fmla="*/ 12032 w 1094874"/>
              <a:gd name="connsiteY10" fmla="*/ 433136 h 1046747"/>
              <a:gd name="connsiteX11" fmla="*/ 72190 w 1094874"/>
              <a:gd name="connsiteY11" fmla="*/ 541421 h 1046747"/>
              <a:gd name="connsiteX12" fmla="*/ 108284 w 1094874"/>
              <a:gd name="connsiteY12" fmla="*/ 577515 h 1046747"/>
              <a:gd name="connsiteX13" fmla="*/ 168442 w 1094874"/>
              <a:gd name="connsiteY13" fmla="*/ 661736 h 1046747"/>
              <a:gd name="connsiteX14" fmla="*/ 216569 w 1094874"/>
              <a:gd name="connsiteY14" fmla="*/ 709863 h 1046747"/>
              <a:gd name="connsiteX15" fmla="*/ 252663 w 1094874"/>
              <a:gd name="connsiteY15" fmla="*/ 721894 h 1046747"/>
              <a:gd name="connsiteX16" fmla="*/ 276726 w 1094874"/>
              <a:gd name="connsiteY16" fmla="*/ 757989 h 1046747"/>
              <a:gd name="connsiteX17" fmla="*/ 397042 w 1094874"/>
              <a:gd name="connsiteY17" fmla="*/ 830178 h 1046747"/>
              <a:gd name="connsiteX18" fmla="*/ 469232 w 1094874"/>
              <a:gd name="connsiteY18" fmla="*/ 878305 h 1046747"/>
              <a:gd name="connsiteX19" fmla="*/ 553453 w 1094874"/>
              <a:gd name="connsiteY19" fmla="*/ 914400 h 1046747"/>
              <a:gd name="connsiteX20" fmla="*/ 649705 w 1094874"/>
              <a:gd name="connsiteY20" fmla="*/ 1022684 h 1046747"/>
              <a:gd name="connsiteX21" fmla="*/ 673769 w 1094874"/>
              <a:gd name="connsiteY21" fmla="*/ 1046747 h 1046747"/>
              <a:gd name="connsiteX22" fmla="*/ 745958 w 1094874"/>
              <a:gd name="connsiteY22" fmla="*/ 1034715 h 1046747"/>
              <a:gd name="connsiteX23" fmla="*/ 842211 w 1094874"/>
              <a:gd name="connsiteY23" fmla="*/ 998621 h 1046747"/>
              <a:gd name="connsiteX24" fmla="*/ 878305 w 1094874"/>
              <a:gd name="connsiteY24" fmla="*/ 962526 h 1046747"/>
              <a:gd name="connsiteX25" fmla="*/ 902369 w 1094874"/>
              <a:gd name="connsiteY25" fmla="*/ 926431 h 1046747"/>
              <a:gd name="connsiteX26" fmla="*/ 938463 w 1094874"/>
              <a:gd name="connsiteY26" fmla="*/ 878305 h 1046747"/>
              <a:gd name="connsiteX27" fmla="*/ 962526 w 1094874"/>
              <a:gd name="connsiteY27" fmla="*/ 842210 h 1046747"/>
              <a:gd name="connsiteX28" fmla="*/ 998621 w 1094874"/>
              <a:gd name="connsiteY28" fmla="*/ 818147 h 1046747"/>
              <a:gd name="connsiteX29" fmla="*/ 1034716 w 1094874"/>
              <a:gd name="connsiteY29" fmla="*/ 745957 h 1046747"/>
              <a:gd name="connsiteX30" fmla="*/ 1058779 w 1094874"/>
              <a:gd name="connsiteY30" fmla="*/ 661736 h 1046747"/>
              <a:gd name="connsiteX31" fmla="*/ 1082842 w 1094874"/>
              <a:gd name="connsiteY31" fmla="*/ 601578 h 1046747"/>
              <a:gd name="connsiteX32" fmla="*/ 1094874 w 1094874"/>
              <a:gd name="connsiteY32" fmla="*/ 565484 h 1046747"/>
              <a:gd name="connsiteX33" fmla="*/ 1082842 w 1094874"/>
              <a:gd name="connsiteY33" fmla="*/ 385010 h 1046747"/>
              <a:gd name="connsiteX34" fmla="*/ 1046748 w 1094874"/>
              <a:gd name="connsiteY34" fmla="*/ 300789 h 1046747"/>
              <a:gd name="connsiteX35" fmla="*/ 1034716 w 1094874"/>
              <a:gd name="connsiteY35" fmla="*/ 252663 h 1046747"/>
              <a:gd name="connsiteX36" fmla="*/ 986590 w 1094874"/>
              <a:gd name="connsiteY36" fmla="*/ 180473 h 1046747"/>
              <a:gd name="connsiteX37" fmla="*/ 962526 w 1094874"/>
              <a:gd name="connsiteY37" fmla="*/ 144378 h 1046747"/>
              <a:gd name="connsiteX38" fmla="*/ 890337 w 1094874"/>
              <a:gd name="connsiteY38" fmla="*/ 84221 h 1046747"/>
              <a:gd name="connsiteX39" fmla="*/ 866274 w 1094874"/>
              <a:gd name="connsiteY39" fmla="*/ 60157 h 1046747"/>
              <a:gd name="connsiteX40" fmla="*/ 794084 w 1094874"/>
              <a:gd name="connsiteY40" fmla="*/ 36094 h 1046747"/>
              <a:gd name="connsiteX41" fmla="*/ 757990 w 1094874"/>
              <a:gd name="connsiteY41" fmla="*/ 24063 h 1046747"/>
              <a:gd name="connsiteX42" fmla="*/ 721895 w 1094874"/>
              <a:gd name="connsiteY42" fmla="*/ 12031 h 1046747"/>
              <a:gd name="connsiteX43" fmla="*/ 445169 w 1094874"/>
              <a:gd name="connsiteY43" fmla="*/ 0 h 10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4874" h="1046747">
                <a:moveTo>
                  <a:pt x="445169" y="0"/>
                </a:moveTo>
                <a:lnTo>
                  <a:pt x="445169" y="0"/>
                </a:lnTo>
                <a:cubicBezTo>
                  <a:pt x="405064" y="8021"/>
                  <a:pt x="364372" y="13525"/>
                  <a:pt x="324853" y="24063"/>
                </a:cubicBezTo>
                <a:cubicBezTo>
                  <a:pt x="303985" y="29628"/>
                  <a:pt x="285184" y="41296"/>
                  <a:pt x="264695" y="48126"/>
                </a:cubicBezTo>
                <a:cubicBezTo>
                  <a:pt x="249008" y="53355"/>
                  <a:pt x="232611" y="56147"/>
                  <a:pt x="216569" y="60157"/>
                </a:cubicBezTo>
                <a:cubicBezTo>
                  <a:pt x="85197" y="125845"/>
                  <a:pt x="235077" y="40954"/>
                  <a:pt x="144379" y="120315"/>
                </a:cubicBezTo>
                <a:cubicBezTo>
                  <a:pt x="122614" y="139359"/>
                  <a:pt x="96253" y="152400"/>
                  <a:pt x="72190" y="168442"/>
                </a:cubicBezTo>
                <a:cubicBezTo>
                  <a:pt x="62752" y="174734"/>
                  <a:pt x="56147" y="184484"/>
                  <a:pt x="48126" y="192505"/>
                </a:cubicBezTo>
                <a:cubicBezTo>
                  <a:pt x="44116" y="204537"/>
                  <a:pt x="41767" y="217256"/>
                  <a:pt x="36095" y="228600"/>
                </a:cubicBezTo>
                <a:cubicBezTo>
                  <a:pt x="-10555" y="321902"/>
                  <a:pt x="30245" y="210055"/>
                  <a:pt x="0" y="300789"/>
                </a:cubicBezTo>
                <a:cubicBezTo>
                  <a:pt x="4011" y="344905"/>
                  <a:pt x="5767" y="389284"/>
                  <a:pt x="12032" y="433136"/>
                </a:cubicBezTo>
                <a:cubicBezTo>
                  <a:pt x="17075" y="468440"/>
                  <a:pt x="53816" y="523047"/>
                  <a:pt x="72190" y="541421"/>
                </a:cubicBezTo>
                <a:cubicBezTo>
                  <a:pt x="84221" y="553452"/>
                  <a:pt x="97391" y="564444"/>
                  <a:pt x="108284" y="577515"/>
                </a:cubicBezTo>
                <a:cubicBezTo>
                  <a:pt x="220581" y="712270"/>
                  <a:pt x="16743" y="488365"/>
                  <a:pt x="168442" y="661736"/>
                </a:cubicBezTo>
                <a:cubicBezTo>
                  <a:pt x="183382" y="678810"/>
                  <a:pt x="195046" y="702689"/>
                  <a:pt x="216569" y="709863"/>
                </a:cubicBezTo>
                <a:lnTo>
                  <a:pt x="252663" y="721894"/>
                </a:lnTo>
                <a:cubicBezTo>
                  <a:pt x="260684" y="733926"/>
                  <a:pt x="265844" y="748467"/>
                  <a:pt x="276726" y="757989"/>
                </a:cubicBezTo>
                <a:cubicBezTo>
                  <a:pt x="341230" y="814429"/>
                  <a:pt x="337071" y="794195"/>
                  <a:pt x="397042" y="830178"/>
                </a:cubicBezTo>
                <a:cubicBezTo>
                  <a:pt x="421841" y="845058"/>
                  <a:pt x="443365" y="865371"/>
                  <a:pt x="469232" y="878305"/>
                </a:cubicBezTo>
                <a:cubicBezTo>
                  <a:pt x="528702" y="908040"/>
                  <a:pt x="500343" y="896696"/>
                  <a:pt x="553453" y="914400"/>
                </a:cubicBezTo>
                <a:cubicBezTo>
                  <a:pt x="596392" y="978807"/>
                  <a:pt x="567294" y="940273"/>
                  <a:pt x="649705" y="1022684"/>
                </a:cubicBezTo>
                <a:lnTo>
                  <a:pt x="673769" y="1046747"/>
                </a:lnTo>
                <a:cubicBezTo>
                  <a:pt x="697832" y="1042736"/>
                  <a:pt x="722144" y="1040007"/>
                  <a:pt x="745958" y="1034715"/>
                </a:cubicBezTo>
                <a:cubicBezTo>
                  <a:pt x="767182" y="1029999"/>
                  <a:pt x="830494" y="1003308"/>
                  <a:pt x="842211" y="998621"/>
                </a:cubicBezTo>
                <a:cubicBezTo>
                  <a:pt x="854242" y="986589"/>
                  <a:pt x="867412" y="975597"/>
                  <a:pt x="878305" y="962526"/>
                </a:cubicBezTo>
                <a:cubicBezTo>
                  <a:pt x="887562" y="951417"/>
                  <a:pt x="893964" y="938198"/>
                  <a:pt x="902369" y="926431"/>
                </a:cubicBezTo>
                <a:cubicBezTo>
                  <a:pt x="914024" y="910114"/>
                  <a:pt x="926808" y="894622"/>
                  <a:pt x="938463" y="878305"/>
                </a:cubicBezTo>
                <a:cubicBezTo>
                  <a:pt x="946868" y="866538"/>
                  <a:pt x="952301" y="852435"/>
                  <a:pt x="962526" y="842210"/>
                </a:cubicBezTo>
                <a:cubicBezTo>
                  <a:pt x="972751" y="831985"/>
                  <a:pt x="986589" y="826168"/>
                  <a:pt x="998621" y="818147"/>
                </a:cubicBezTo>
                <a:cubicBezTo>
                  <a:pt x="1028863" y="727424"/>
                  <a:pt x="988070" y="839248"/>
                  <a:pt x="1034716" y="745957"/>
                </a:cubicBezTo>
                <a:cubicBezTo>
                  <a:pt x="1046307" y="722775"/>
                  <a:pt x="1051066" y="684876"/>
                  <a:pt x="1058779" y="661736"/>
                </a:cubicBezTo>
                <a:cubicBezTo>
                  <a:pt x="1065609" y="641247"/>
                  <a:pt x="1075259" y="621800"/>
                  <a:pt x="1082842" y="601578"/>
                </a:cubicBezTo>
                <a:cubicBezTo>
                  <a:pt x="1087295" y="589703"/>
                  <a:pt x="1090863" y="577515"/>
                  <a:pt x="1094874" y="565484"/>
                </a:cubicBezTo>
                <a:cubicBezTo>
                  <a:pt x="1090863" y="505326"/>
                  <a:pt x="1089500" y="444933"/>
                  <a:pt x="1082842" y="385010"/>
                </a:cubicBezTo>
                <a:cubicBezTo>
                  <a:pt x="1079697" y="356702"/>
                  <a:pt x="1055896" y="325184"/>
                  <a:pt x="1046748" y="300789"/>
                </a:cubicBezTo>
                <a:cubicBezTo>
                  <a:pt x="1040942" y="285306"/>
                  <a:pt x="1042111" y="267453"/>
                  <a:pt x="1034716" y="252663"/>
                </a:cubicBezTo>
                <a:cubicBezTo>
                  <a:pt x="1021782" y="226796"/>
                  <a:pt x="1002632" y="204536"/>
                  <a:pt x="986590" y="180473"/>
                </a:cubicBezTo>
                <a:cubicBezTo>
                  <a:pt x="978569" y="168441"/>
                  <a:pt x="972751" y="154603"/>
                  <a:pt x="962526" y="144378"/>
                </a:cubicBezTo>
                <a:cubicBezTo>
                  <a:pt x="876779" y="58631"/>
                  <a:pt x="974097" y="151230"/>
                  <a:pt x="890337" y="84221"/>
                </a:cubicBezTo>
                <a:cubicBezTo>
                  <a:pt x="881479" y="77135"/>
                  <a:pt x="876420" y="65230"/>
                  <a:pt x="866274" y="60157"/>
                </a:cubicBezTo>
                <a:cubicBezTo>
                  <a:pt x="843587" y="48813"/>
                  <a:pt x="818147" y="44115"/>
                  <a:pt x="794084" y="36094"/>
                </a:cubicBezTo>
                <a:lnTo>
                  <a:pt x="757990" y="24063"/>
                </a:lnTo>
                <a:cubicBezTo>
                  <a:pt x="745958" y="20052"/>
                  <a:pt x="734566" y="12582"/>
                  <a:pt x="721895" y="12031"/>
                </a:cubicBezTo>
                <a:lnTo>
                  <a:pt x="44516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2284993" y="1417491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121197" y="1390375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121197" y="1462280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3117876" y="850064"/>
            <a:ext cx="34953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3159598" y="2074767"/>
            <a:ext cx="34953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フリーフォーム 76"/>
          <p:cNvSpPr/>
          <p:nvPr/>
        </p:nvSpPr>
        <p:spPr>
          <a:xfrm>
            <a:off x="720912" y="1678608"/>
            <a:ext cx="439010" cy="469471"/>
          </a:xfrm>
          <a:custGeom>
            <a:avLst/>
            <a:gdLst>
              <a:gd name="connsiteX0" fmla="*/ 697519 w 1531362"/>
              <a:gd name="connsiteY0" fmla="*/ 29588 h 1473378"/>
              <a:gd name="connsiteX1" fmla="*/ 697519 w 1531362"/>
              <a:gd name="connsiteY1" fmla="*/ 29588 h 1473378"/>
              <a:gd name="connsiteX2" fmla="*/ 336571 w 1531362"/>
              <a:gd name="connsiteY2" fmla="*/ 17557 h 1473378"/>
              <a:gd name="connsiteX3" fmla="*/ 240319 w 1531362"/>
              <a:gd name="connsiteY3" fmla="*/ 41620 h 1473378"/>
              <a:gd name="connsiteX4" fmla="*/ 192192 w 1531362"/>
              <a:gd name="connsiteY4" fmla="*/ 53651 h 1473378"/>
              <a:gd name="connsiteX5" fmla="*/ 120003 w 1531362"/>
              <a:gd name="connsiteY5" fmla="*/ 101778 h 1473378"/>
              <a:gd name="connsiteX6" fmla="*/ 83908 w 1531362"/>
              <a:gd name="connsiteY6" fmla="*/ 125841 h 1473378"/>
              <a:gd name="connsiteX7" fmla="*/ 47813 w 1531362"/>
              <a:gd name="connsiteY7" fmla="*/ 137873 h 1473378"/>
              <a:gd name="connsiteX8" fmla="*/ 23750 w 1531362"/>
              <a:gd name="connsiteY8" fmla="*/ 330378 h 1473378"/>
              <a:gd name="connsiteX9" fmla="*/ 59845 w 1531362"/>
              <a:gd name="connsiteY9" fmla="*/ 354441 h 1473378"/>
              <a:gd name="connsiteX10" fmla="*/ 83908 w 1531362"/>
              <a:gd name="connsiteY10" fmla="*/ 402567 h 1473378"/>
              <a:gd name="connsiteX11" fmla="*/ 95940 w 1531362"/>
              <a:gd name="connsiteY11" fmla="*/ 438662 h 1473378"/>
              <a:gd name="connsiteX12" fmla="*/ 132034 w 1531362"/>
              <a:gd name="connsiteY12" fmla="*/ 462725 h 1473378"/>
              <a:gd name="connsiteX13" fmla="*/ 156098 w 1531362"/>
              <a:gd name="connsiteY13" fmla="*/ 498820 h 1473378"/>
              <a:gd name="connsiteX14" fmla="*/ 240319 w 1531362"/>
              <a:gd name="connsiteY14" fmla="*/ 546946 h 1473378"/>
              <a:gd name="connsiteX15" fmla="*/ 276413 w 1531362"/>
              <a:gd name="connsiteY15" fmla="*/ 583041 h 1473378"/>
              <a:gd name="connsiteX16" fmla="*/ 360634 w 1531362"/>
              <a:gd name="connsiteY16" fmla="*/ 631167 h 1473378"/>
              <a:gd name="connsiteX17" fmla="*/ 468919 w 1531362"/>
              <a:gd name="connsiteY17" fmla="*/ 691325 h 1473378"/>
              <a:gd name="connsiteX18" fmla="*/ 505013 w 1531362"/>
              <a:gd name="connsiteY18" fmla="*/ 715388 h 1473378"/>
              <a:gd name="connsiteX19" fmla="*/ 541108 w 1531362"/>
              <a:gd name="connsiteY19" fmla="*/ 727420 h 1473378"/>
              <a:gd name="connsiteX20" fmla="*/ 649392 w 1531362"/>
              <a:gd name="connsiteY20" fmla="*/ 811641 h 1473378"/>
              <a:gd name="connsiteX21" fmla="*/ 673455 w 1531362"/>
              <a:gd name="connsiteY21" fmla="*/ 883830 h 1473378"/>
              <a:gd name="connsiteX22" fmla="*/ 697519 w 1531362"/>
              <a:gd name="connsiteY22" fmla="*/ 1004146 h 1473378"/>
              <a:gd name="connsiteX23" fmla="*/ 721582 w 1531362"/>
              <a:gd name="connsiteY23" fmla="*/ 1220715 h 1473378"/>
              <a:gd name="connsiteX24" fmla="*/ 733613 w 1531362"/>
              <a:gd name="connsiteY24" fmla="*/ 1268841 h 1473378"/>
              <a:gd name="connsiteX25" fmla="*/ 769708 w 1531362"/>
              <a:gd name="connsiteY25" fmla="*/ 1353062 h 1473378"/>
              <a:gd name="connsiteX26" fmla="*/ 805803 w 1531362"/>
              <a:gd name="connsiteY26" fmla="*/ 1377125 h 1473378"/>
              <a:gd name="connsiteX27" fmla="*/ 853929 w 1531362"/>
              <a:gd name="connsiteY27" fmla="*/ 1413220 h 1473378"/>
              <a:gd name="connsiteX28" fmla="*/ 938150 w 1531362"/>
              <a:gd name="connsiteY28" fmla="*/ 1449315 h 1473378"/>
              <a:gd name="connsiteX29" fmla="*/ 986276 w 1531362"/>
              <a:gd name="connsiteY29" fmla="*/ 1461346 h 1473378"/>
              <a:gd name="connsiteX30" fmla="*/ 1058466 w 1531362"/>
              <a:gd name="connsiteY30" fmla="*/ 1473378 h 1473378"/>
              <a:gd name="connsiteX31" fmla="*/ 1214876 w 1531362"/>
              <a:gd name="connsiteY31" fmla="*/ 1449315 h 1473378"/>
              <a:gd name="connsiteX32" fmla="*/ 1275034 w 1531362"/>
              <a:gd name="connsiteY32" fmla="*/ 1425251 h 1473378"/>
              <a:gd name="connsiteX33" fmla="*/ 1311129 w 1531362"/>
              <a:gd name="connsiteY33" fmla="*/ 1413220 h 1473378"/>
              <a:gd name="connsiteX34" fmla="*/ 1359255 w 1531362"/>
              <a:gd name="connsiteY34" fmla="*/ 1389157 h 1473378"/>
              <a:gd name="connsiteX35" fmla="*/ 1431445 w 1531362"/>
              <a:gd name="connsiteY35" fmla="*/ 1353062 h 1473378"/>
              <a:gd name="connsiteX36" fmla="*/ 1467540 w 1531362"/>
              <a:gd name="connsiteY36" fmla="*/ 1304936 h 1473378"/>
              <a:gd name="connsiteX37" fmla="*/ 1491603 w 1531362"/>
              <a:gd name="connsiteY37" fmla="*/ 1220715 h 1473378"/>
              <a:gd name="connsiteX38" fmla="*/ 1515666 w 1531362"/>
              <a:gd name="connsiteY38" fmla="*/ 1172588 h 1473378"/>
              <a:gd name="connsiteX39" fmla="*/ 1515666 w 1531362"/>
              <a:gd name="connsiteY39" fmla="*/ 871799 h 1473378"/>
              <a:gd name="connsiteX40" fmla="*/ 1503634 w 1531362"/>
              <a:gd name="connsiteY40" fmla="*/ 823673 h 1473378"/>
              <a:gd name="connsiteX41" fmla="*/ 1467540 w 1531362"/>
              <a:gd name="connsiteY41" fmla="*/ 643199 h 1473378"/>
              <a:gd name="connsiteX42" fmla="*/ 1443476 w 1531362"/>
              <a:gd name="connsiteY42" fmla="*/ 558978 h 1473378"/>
              <a:gd name="connsiteX43" fmla="*/ 1395350 w 1531362"/>
              <a:gd name="connsiteY43" fmla="*/ 462725 h 1473378"/>
              <a:gd name="connsiteX44" fmla="*/ 1359255 w 1531362"/>
              <a:gd name="connsiteY44" fmla="*/ 378504 h 1473378"/>
              <a:gd name="connsiteX45" fmla="*/ 1347224 w 1531362"/>
              <a:gd name="connsiteY45" fmla="*/ 342409 h 1473378"/>
              <a:gd name="connsiteX46" fmla="*/ 1311129 w 1531362"/>
              <a:gd name="connsiteY46" fmla="*/ 294283 h 1473378"/>
              <a:gd name="connsiteX47" fmla="*/ 1299098 w 1531362"/>
              <a:gd name="connsiteY47" fmla="*/ 258188 h 1473378"/>
              <a:gd name="connsiteX48" fmla="*/ 1238940 w 1531362"/>
              <a:gd name="connsiteY48" fmla="*/ 198030 h 1473378"/>
              <a:gd name="connsiteX49" fmla="*/ 1214876 w 1531362"/>
              <a:gd name="connsiteY49" fmla="*/ 173967 h 1473378"/>
              <a:gd name="connsiteX50" fmla="*/ 1178782 w 1531362"/>
              <a:gd name="connsiteY50" fmla="*/ 161936 h 1473378"/>
              <a:gd name="connsiteX51" fmla="*/ 1130655 w 1531362"/>
              <a:gd name="connsiteY51" fmla="*/ 125841 h 1473378"/>
              <a:gd name="connsiteX52" fmla="*/ 1046434 w 1531362"/>
              <a:gd name="connsiteY52" fmla="*/ 113809 h 1473378"/>
              <a:gd name="connsiteX53" fmla="*/ 1010340 w 1531362"/>
              <a:gd name="connsiteY53" fmla="*/ 101778 h 1473378"/>
              <a:gd name="connsiteX54" fmla="*/ 974245 w 1531362"/>
              <a:gd name="connsiteY54" fmla="*/ 77715 h 1473378"/>
              <a:gd name="connsiteX55" fmla="*/ 926119 w 1531362"/>
              <a:gd name="connsiteY55" fmla="*/ 65683 h 1473378"/>
              <a:gd name="connsiteX56" fmla="*/ 781740 w 1531362"/>
              <a:gd name="connsiteY56" fmla="*/ 41620 h 1473378"/>
              <a:gd name="connsiteX57" fmla="*/ 757676 w 1531362"/>
              <a:gd name="connsiteY57" fmla="*/ 41620 h 1473378"/>
              <a:gd name="connsiteX58" fmla="*/ 697519 w 1531362"/>
              <a:gd name="connsiteY58" fmla="*/ 29588 h 147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31362" h="1473378">
                <a:moveTo>
                  <a:pt x="697519" y="29588"/>
                </a:moveTo>
                <a:lnTo>
                  <a:pt x="697519" y="29588"/>
                </a:lnTo>
                <a:cubicBezTo>
                  <a:pt x="528696" y="-7928"/>
                  <a:pt x="576523" y="-7266"/>
                  <a:pt x="336571" y="17557"/>
                </a:cubicBezTo>
                <a:cubicBezTo>
                  <a:pt x="303675" y="20960"/>
                  <a:pt x="272403" y="33599"/>
                  <a:pt x="240319" y="41620"/>
                </a:cubicBezTo>
                <a:lnTo>
                  <a:pt x="192192" y="53651"/>
                </a:lnTo>
                <a:lnTo>
                  <a:pt x="120003" y="101778"/>
                </a:lnTo>
                <a:cubicBezTo>
                  <a:pt x="107971" y="109799"/>
                  <a:pt x="97626" y="121268"/>
                  <a:pt x="83908" y="125841"/>
                </a:cubicBezTo>
                <a:lnTo>
                  <a:pt x="47813" y="137873"/>
                </a:lnTo>
                <a:cubicBezTo>
                  <a:pt x="-7255" y="211298"/>
                  <a:pt x="-14034" y="198133"/>
                  <a:pt x="23750" y="330378"/>
                </a:cubicBezTo>
                <a:cubicBezTo>
                  <a:pt x="27723" y="344282"/>
                  <a:pt x="47813" y="346420"/>
                  <a:pt x="59845" y="354441"/>
                </a:cubicBezTo>
                <a:cubicBezTo>
                  <a:pt x="67866" y="370483"/>
                  <a:pt x="76843" y="386082"/>
                  <a:pt x="83908" y="402567"/>
                </a:cubicBezTo>
                <a:cubicBezTo>
                  <a:pt x="88904" y="414224"/>
                  <a:pt x="88017" y="428759"/>
                  <a:pt x="95940" y="438662"/>
                </a:cubicBezTo>
                <a:cubicBezTo>
                  <a:pt x="104973" y="449953"/>
                  <a:pt x="120003" y="454704"/>
                  <a:pt x="132034" y="462725"/>
                </a:cubicBezTo>
                <a:cubicBezTo>
                  <a:pt x="140055" y="474757"/>
                  <a:pt x="145873" y="488595"/>
                  <a:pt x="156098" y="498820"/>
                </a:cubicBezTo>
                <a:cubicBezTo>
                  <a:pt x="173105" y="515827"/>
                  <a:pt x="221444" y="537509"/>
                  <a:pt x="240319" y="546946"/>
                </a:cubicBezTo>
                <a:cubicBezTo>
                  <a:pt x="252350" y="558978"/>
                  <a:pt x="263342" y="572148"/>
                  <a:pt x="276413" y="583041"/>
                </a:cubicBezTo>
                <a:cubicBezTo>
                  <a:pt x="312085" y="612768"/>
                  <a:pt x="318609" y="605952"/>
                  <a:pt x="360634" y="631167"/>
                </a:cubicBezTo>
                <a:cubicBezTo>
                  <a:pt x="464061" y="693223"/>
                  <a:pt x="396317" y="667126"/>
                  <a:pt x="468919" y="691325"/>
                </a:cubicBezTo>
                <a:cubicBezTo>
                  <a:pt x="480950" y="699346"/>
                  <a:pt x="492080" y="708921"/>
                  <a:pt x="505013" y="715388"/>
                </a:cubicBezTo>
                <a:cubicBezTo>
                  <a:pt x="516357" y="721060"/>
                  <a:pt x="530021" y="721261"/>
                  <a:pt x="541108" y="727420"/>
                </a:cubicBezTo>
                <a:cubicBezTo>
                  <a:pt x="605871" y="763399"/>
                  <a:pt x="605547" y="767795"/>
                  <a:pt x="649392" y="811641"/>
                </a:cubicBezTo>
                <a:cubicBezTo>
                  <a:pt x="657413" y="835704"/>
                  <a:pt x="668480" y="858958"/>
                  <a:pt x="673455" y="883830"/>
                </a:cubicBezTo>
                <a:lnTo>
                  <a:pt x="697519" y="1004146"/>
                </a:lnTo>
                <a:cubicBezTo>
                  <a:pt x="704325" y="1079014"/>
                  <a:pt x="708274" y="1147519"/>
                  <a:pt x="721582" y="1220715"/>
                </a:cubicBezTo>
                <a:cubicBezTo>
                  <a:pt x="724540" y="1236984"/>
                  <a:pt x="729070" y="1252942"/>
                  <a:pt x="733613" y="1268841"/>
                </a:cubicBezTo>
                <a:cubicBezTo>
                  <a:pt x="740154" y="1291735"/>
                  <a:pt x="755760" y="1336324"/>
                  <a:pt x="769708" y="1353062"/>
                </a:cubicBezTo>
                <a:cubicBezTo>
                  <a:pt x="778965" y="1364171"/>
                  <a:pt x="794036" y="1368720"/>
                  <a:pt x="805803" y="1377125"/>
                </a:cubicBezTo>
                <a:cubicBezTo>
                  <a:pt x="822120" y="1388780"/>
                  <a:pt x="836924" y="1402592"/>
                  <a:pt x="853929" y="1413220"/>
                </a:cubicBezTo>
                <a:cubicBezTo>
                  <a:pt x="880945" y="1430105"/>
                  <a:pt x="907989" y="1440698"/>
                  <a:pt x="938150" y="1449315"/>
                </a:cubicBezTo>
                <a:cubicBezTo>
                  <a:pt x="954049" y="1453858"/>
                  <a:pt x="970061" y="1458103"/>
                  <a:pt x="986276" y="1461346"/>
                </a:cubicBezTo>
                <a:cubicBezTo>
                  <a:pt x="1010198" y="1466130"/>
                  <a:pt x="1034403" y="1469367"/>
                  <a:pt x="1058466" y="1473378"/>
                </a:cubicBezTo>
                <a:cubicBezTo>
                  <a:pt x="1114519" y="1467150"/>
                  <a:pt x="1162782" y="1466680"/>
                  <a:pt x="1214876" y="1449315"/>
                </a:cubicBezTo>
                <a:cubicBezTo>
                  <a:pt x="1235365" y="1442485"/>
                  <a:pt x="1254812" y="1432834"/>
                  <a:pt x="1275034" y="1425251"/>
                </a:cubicBezTo>
                <a:cubicBezTo>
                  <a:pt x="1286909" y="1420798"/>
                  <a:pt x="1299472" y="1418216"/>
                  <a:pt x="1311129" y="1413220"/>
                </a:cubicBezTo>
                <a:cubicBezTo>
                  <a:pt x="1327614" y="1406155"/>
                  <a:pt x="1342770" y="1396222"/>
                  <a:pt x="1359255" y="1389157"/>
                </a:cubicBezTo>
                <a:cubicBezTo>
                  <a:pt x="1393504" y="1374479"/>
                  <a:pt x="1402543" y="1381963"/>
                  <a:pt x="1431445" y="1353062"/>
                </a:cubicBezTo>
                <a:cubicBezTo>
                  <a:pt x="1445624" y="1338883"/>
                  <a:pt x="1455508" y="1320978"/>
                  <a:pt x="1467540" y="1304936"/>
                </a:cubicBezTo>
                <a:cubicBezTo>
                  <a:pt x="1473647" y="1280505"/>
                  <a:pt x="1481244" y="1244887"/>
                  <a:pt x="1491603" y="1220715"/>
                </a:cubicBezTo>
                <a:cubicBezTo>
                  <a:pt x="1498668" y="1204229"/>
                  <a:pt x="1507645" y="1188630"/>
                  <a:pt x="1515666" y="1172588"/>
                </a:cubicBezTo>
                <a:cubicBezTo>
                  <a:pt x="1538419" y="1036077"/>
                  <a:pt x="1534686" y="1090525"/>
                  <a:pt x="1515666" y="871799"/>
                </a:cubicBezTo>
                <a:cubicBezTo>
                  <a:pt x="1514233" y="855325"/>
                  <a:pt x="1506592" y="839942"/>
                  <a:pt x="1503634" y="823673"/>
                </a:cubicBezTo>
                <a:cubicBezTo>
                  <a:pt x="1470217" y="639877"/>
                  <a:pt x="1517967" y="844904"/>
                  <a:pt x="1467540" y="643199"/>
                </a:cubicBezTo>
                <a:cubicBezTo>
                  <a:pt x="1462435" y="622777"/>
                  <a:pt x="1453065" y="580075"/>
                  <a:pt x="1443476" y="558978"/>
                </a:cubicBezTo>
                <a:cubicBezTo>
                  <a:pt x="1428632" y="526322"/>
                  <a:pt x="1406693" y="496756"/>
                  <a:pt x="1395350" y="462725"/>
                </a:cubicBezTo>
                <a:cubicBezTo>
                  <a:pt x="1367135" y="378076"/>
                  <a:pt x="1403858" y="482576"/>
                  <a:pt x="1359255" y="378504"/>
                </a:cubicBezTo>
                <a:cubicBezTo>
                  <a:pt x="1354259" y="366847"/>
                  <a:pt x="1353516" y="353420"/>
                  <a:pt x="1347224" y="342409"/>
                </a:cubicBezTo>
                <a:cubicBezTo>
                  <a:pt x="1337275" y="324998"/>
                  <a:pt x="1323161" y="310325"/>
                  <a:pt x="1311129" y="294283"/>
                </a:cubicBezTo>
                <a:cubicBezTo>
                  <a:pt x="1307119" y="282251"/>
                  <a:pt x="1306707" y="268334"/>
                  <a:pt x="1299098" y="258188"/>
                </a:cubicBezTo>
                <a:cubicBezTo>
                  <a:pt x="1282083" y="235501"/>
                  <a:pt x="1258993" y="218083"/>
                  <a:pt x="1238940" y="198030"/>
                </a:cubicBezTo>
                <a:cubicBezTo>
                  <a:pt x="1230919" y="190009"/>
                  <a:pt x="1225638" y="177554"/>
                  <a:pt x="1214876" y="173967"/>
                </a:cubicBezTo>
                <a:lnTo>
                  <a:pt x="1178782" y="161936"/>
                </a:lnTo>
                <a:cubicBezTo>
                  <a:pt x="1162740" y="149904"/>
                  <a:pt x="1149501" y="132694"/>
                  <a:pt x="1130655" y="125841"/>
                </a:cubicBezTo>
                <a:cubicBezTo>
                  <a:pt x="1104004" y="116150"/>
                  <a:pt x="1074242" y="119371"/>
                  <a:pt x="1046434" y="113809"/>
                </a:cubicBezTo>
                <a:cubicBezTo>
                  <a:pt x="1033998" y="111322"/>
                  <a:pt x="1022371" y="105788"/>
                  <a:pt x="1010340" y="101778"/>
                </a:cubicBezTo>
                <a:cubicBezTo>
                  <a:pt x="998308" y="93757"/>
                  <a:pt x="987536" y="83411"/>
                  <a:pt x="974245" y="77715"/>
                </a:cubicBezTo>
                <a:cubicBezTo>
                  <a:pt x="959046" y="71201"/>
                  <a:pt x="942261" y="69270"/>
                  <a:pt x="926119" y="65683"/>
                </a:cubicBezTo>
                <a:cubicBezTo>
                  <a:pt x="877265" y="54826"/>
                  <a:pt x="831967" y="47200"/>
                  <a:pt x="781740" y="41620"/>
                </a:cubicBezTo>
                <a:cubicBezTo>
                  <a:pt x="773768" y="40734"/>
                  <a:pt x="765697" y="41620"/>
                  <a:pt x="757676" y="41620"/>
                </a:cubicBezTo>
                <a:lnTo>
                  <a:pt x="697519" y="295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左矢印 79"/>
          <p:cNvSpPr/>
          <p:nvPr/>
        </p:nvSpPr>
        <p:spPr>
          <a:xfrm rot="20362195">
            <a:off x="1685016" y="1781018"/>
            <a:ext cx="344315" cy="242428"/>
          </a:xfrm>
          <a:prstGeom prst="lef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 rot="10800000">
            <a:off x="2103968" y="1030168"/>
            <a:ext cx="289038" cy="287090"/>
          </a:xfrm>
          <a:prstGeom prst="lef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左矢印 82"/>
          <p:cNvSpPr/>
          <p:nvPr/>
        </p:nvSpPr>
        <p:spPr>
          <a:xfrm rot="10800000">
            <a:off x="4013186" y="1030168"/>
            <a:ext cx="289038" cy="287090"/>
          </a:xfrm>
          <a:prstGeom prst="lef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左矢印 83"/>
          <p:cNvSpPr/>
          <p:nvPr/>
        </p:nvSpPr>
        <p:spPr>
          <a:xfrm rot="5400000">
            <a:off x="3257070" y="1894764"/>
            <a:ext cx="289171" cy="286958"/>
          </a:xfrm>
          <a:prstGeom prst="lef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左矢印 85"/>
          <p:cNvSpPr/>
          <p:nvPr/>
        </p:nvSpPr>
        <p:spPr>
          <a:xfrm rot="5400000">
            <a:off x="3255995" y="671068"/>
            <a:ext cx="289171" cy="286958"/>
          </a:xfrm>
          <a:prstGeom prst="lef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2761811" y="2705129"/>
            <a:ext cx="684076" cy="28816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2284993" y="2398953"/>
            <a:ext cx="1656184" cy="9005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 90"/>
          <p:cNvSpPr/>
          <p:nvPr/>
        </p:nvSpPr>
        <p:spPr>
          <a:xfrm>
            <a:off x="2826487" y="2887965"/>
            <a:ext cx="694766" cy="382615"/>
          </a:xfrm>
          <a:custGeom>
            <a:avLst/>
            <a:gdLst>
              <a:gd name="connsiteX0" fmla="*/ 0 w 1389530"/>
              <a:gd name="connsiteY0" fmla="*/ 98612 h 764875"/>
              <a:gd name="connsiteX1" fmla="*/ 0 w 1389530"/>
              <a:gd name="connsiteY1" fmla="*/ 98612 h 764875"/>
              <a:gd name="connsiteX2" fmla="*/ 62753 w 1389530"/>
              <a:gd name="connsiteY2" fmla="*/ 161365 h 764875"/>
              <a:gd name="connsiteX3" fmla="*/ 125506 w 1389530"/>
              <a:gd name="connsiteY3" fmla="*/ 233083 h 764875"/>
              <a:gd name="connsiteX4" fmla="*/ 152400 w 1389530"/>
              <a:gd name="connsiteY4" fmla="*/ 251012 h 764875"/>
              <a:gd name="connsiteX5" fmla="*/ 206189 w 1389530"/>
              <a:gd name="connsiteY5" fmla="*/ 268942 h 764875"/>
              <a:gd name="connsiteX6" fmla="*/ 268941 w 1389530"/>
              <a:gd name="connsiteY6" fmla="*/ 295836 h 764875"/>
              <a:gd name="connsiteX7" fmla="*/ 295836 w 1389530"/>
              <a:gd name="connsiteY7" fmla="*/ 313765 h 764875"/>
              <a:gd name="connsiteX8" fmla="*/ 385483 w 1389530"/>
              <a:gd name="connsiteY8" fmla="*/ 340659 h 764875"/>
              <a:gd name="connsiteX9" fmla="*/ 421341 w 1389530"/>
              <a:gd name="connsiteY9" fmla="*/ 358589 h 764875"/>
              <a:gd name="connsiteX10" fmla="*/ 484094 w 1389530"/>
              <a:gd name="connsiteY10" fmla="*/ 376518 h 764875"/>
              <a:gd name="connsiteX11" fmla="*/ 510989 w 1389530"/>
              <a:gd name="connsiteY11" fmla="*/ 385483 h 764875"/>
              <a:gd name="connsiteX12" fmla="*/ 546847 w 1389530"/>
              <a:gd name="connsiteY12" fmla="*/ 394447 h 764875"/>
              <a:gd name="connsiteX13" fmla="*/ 573741 w 1389530"/>
              <a:gd name="connsiteY13" fmla="*/ 403412 h 764875"/>
              <a:gd name="connsiteX14" fmla="*/ 717177 w 1389530"/>
              <a:gd name="connsiteY14" fmla="*/ 430306 h 764875"/>
              <a:gd name="connsiteX15" fmla="*/ 779930 w 1389530"/>
              <a:gd name="connsiteY15" fmla="*/ 439271 h 764875"/>
              <a:gd name="connsiteX16" fmla="*/ 851647 w 1389530"/>
              <a:gd name="connsiteY16" fmla="*/ 466165 h 764875"/>
              <a:gd name="connsiteX17" fmla="*/ 887506 w 1389530"/>
              <a:gd name="connsiteY17" fmla="*/ 484094 h 764875"/>
              <a:gd name="connsiteX18" fmla="*/ 905436 w 1389530"/>
              <a:gd name="connsiteY18" fmla="*/ 502024 h 764875"/>
              <a:gd name="connsiteX19" fmla="*/ 932330 w 1389530"/>
              <a:gd name="connsiteY19" fmla="*/ 519953 h 764875"/>
              <a:gd name="connsiteX20" fmla="*/ 986118 w 1389530"/>
              <a:gd name="connsiteY20" fmla="*/ 600636 h 764875"/>
              <a:gd name="connsiteX21" fmla="*/ 1013012 w 1389530"/>
              <a:gd name="connsiteY21" fmla="*/ 636494 h 764875"/>
              <a:gd name="connsiteX22" fmla="*/ 1030941 w 1389530"/>
              <a:gd name="connsiteY22" fmla="*/ 654424 h 764875"/>
              <a:gd name="connsiteX23" fmla="*/ 1048871 w 1389530"/>
              <a:gd name="connsiteY23" fmla="*/ 681318 h 764875"/>
              <a:gd name="connsiteX24" fmla="*/ 1066800 w 1389530"/>
              <a:gd name="connsiteY24" fmla="*/ 717177 h 764875"/>
              <a:gd name="connsiteX25" fmla="*/ 1093694 w 1389530"/>
              <a:gd name="connsiteY25" fmla="*/ 735106 h 764875"/>
              <a:gd name="connsiteX26" fmla="*/ 1111624 w 1389530"/>
              <a:gd name="connsiteY26" fmla="*/ 762000 h 764875"/>
              <a:gd name="connsiteX27" fmla="*/ 1246094 w 1389530"/>
              <a:gd name="connsiteY27" fmla="*/ 735106 h 764875"/>
              <a:gd name="connsiteX28" fmla="*/ 1326777 w 1389530"/>
              <a:gd name="connsiteY28" fmla="*/ 672353 h 764875"/>
              <a:gd name="connsiteX29" fmla="*/ 1362636 w 1389530"/>
              <a:gd name="connsiteY29" fmla="*/ 609600 h 764875"/>
              <a:gd name="connsiteX30" fmla="*/ 1380565 w 1389530"/>
              <a:gd name="connsiteY30" fmla="*/ 555812 h 764875"/>
              <a:gd name="connsiteX31" fmla="*/ 1389530 w 1389530"/>
              <a:gd name="connsiteY31" fmla="*/ 412377 h 764875"/>
              <a:gd name="connsiteX32" fmla="*/ 1380565 w 1389530"/>
              <a:gd name="connsiteY32" fmla="*/ 224118 h 764875"/>
              <a:gd name="connsiteX33" fmla="*/ 1371600 w 1389530"/>
              <a:gd name="connsiteY33" fmla="*/ 197224 h 764875"/>
              <a:gd name="connsiteX34" fmla="*/ 1335741 w 1389530"/>
              <a:gd name="connsiteY34" fmla="*/ 116542 h 764875"/>
              <a:gd name="connsiteX35" fmla="*/ 1326777 w 1389530"/>
              <a:gd name="connsiteY35" fmla="*/ 89647 h 764875"/>
              <a:gd name="connsiteX36" fmla="*/ 1290918 w 1389530"/>
              <a:gd name="connsiteY36" fmla="*/ 26894 h 764875"/>
              <a:gd name="connsiteX37" fmla="*/ 1246094 w 1389530"/>
              <a:gd name="connsiteY37" fmla="*/ 0 h 764875"/>
              <a:gd name="connsiteX38" fmla="*/ 1264024 w 1389530"/>
              <a:gd name="connsiteY38" fmla="*/ 44824 h 764875"/>
              <a:gd name="connsiteX39" fmla="*/ 896471 w 1389530"/>
              <a:gd name="connsiteY39" fmla="*/ 188259 h 764875"/>
              <a:gd name="connsiteX40" fmla="*/ 259977 w 1389530"/>
              <a:gd name="connsiteY40" fmla="*/ 197224 h 764875"/>
              <a:gd name="connsiteX41" fmla="*/ 0 w 1389530"/>
              <a:gd name="connsiteY41" fmla="*/ 98612 h 76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89530" h="764875">
                <a:moveTo>
                  <a:pt x="0" y="98612"/>
                </a:moveTo>
                <a:lnTo>
                  <a:pt x="0" y="98612"/>
                </a:lnTo>
                <a:cubicBezTo>
                  <a:pt x="20918" y="119530"/>
                  <a:pt x="42964" y="139377"/>
                  <a:pt x="62753" y="161365"/>
                </a:cubicBezTo>
                <a:cubicBezTo>
                  <a:pt x="98288" y="200849"/>
                  <a:pt x="61524" y="190429"/>
                  <a:pt x="125506" y="233083"/>
                </a:cubicBezTo>
                <a:cubicBezTo>
                  <a:pt x="134471" y="239059"/>
                  <a:pt x="142554" y="246636"/>
                  <a:pt x="152400" y="251012"/>
                </a:cubicBezTo>
                <a:cubicBezTo>
                  <a:pt x="169671" y="258688"/>
                  <a:pt x="190464" y="258459"/>
                  <a:pt x="206189" y="268942"/>
                </a:cubicBezTo>
                <a:cubicBezTo>
                  <a:pt x="243334" y="293705"/>
                  <a:pt x="222631" y="284258"/>
                  <a:pt x="268941" y="295836"/>
                </a:cubicBezTo>
                <a:cubicBezTo>
                  <a:pt x="277906" y="301812"/>
                  <a:pt x="285933" y="309521"/>
                  <a:pt x="295836" y="313765"/>
                </a:cubicBezTo>
                <a:cubicBezTo>
                  <a:pt x="385863" y="352348"/>
                  <a:pt x="265038" y="280433"/>
                  <a:pt x="385483" y="340659"/>
                </a:cubicBezTo>
                <a:cubicBezTo>
                  <a:pt x="397436" y="346636"/>
                  <a:pt x="409058" y="353325"/>
                  <a:pt x="421341" y="358589"/>
                </a:cubicBezTo>
                <a:cubicBezTo>
                  <a:pt x="442824" y="367796"/>
                  <a:pt x="461364" y="370023"/>
                  <a:pt x="484094" y="376518"/>
                </a:cubicBezTo>
                <a:cubicBezTo>
                  <a:pt x="493180" y="379114"/>
                  <a:pt x="501903" y="382887"/>
                  <a:pt x="510989" y="385483"/>
                </a:cubicBezTo>
                <a:cubicBezTo>
                  <a:pt x="522835" y="388868"/>
                  <a:pt x="535001" y="391062"/>
                  <a:pt x="546847" y="394447"/>
                </a:cubicBezTo>
                <a:cubicBezTo>
                  <a:pt x="555933" y="397043"/>
                  <a:pt x="564533" y="401287"/>
                  <a:pt x="573741" y="403412"/>
                </a:cubicBezTo>
                <a:cubicBezTo>
                  <a:pt x="614817" y="412891"/>
                  <a:pt x="672931" y="423499"/>
                  <a:pt x="717177" y="430306"/>
                </a:cubicBezTo>
                <a:cubicBezTo>
                  <a:pt x="738061" y="433519"/>
                  <a:pt x="759012" y="436283"/>
                  <a:pt x="779930" y="439271"/>
                </a:cubicBezTo>
                <a:cubicBezTo>
                  <a:pt x="809499" y="449128"/>
                  <a:pt x="819491" y="451874"/>
                  <a:pt x="851647" y="466165"/>
                </a:cubicBezTo>
                <a:cubicBezTo>
                  <a:pt x="863859" y="471592"/>
                  <a:pt x="875553" y="478118"/>
                  <a:pt x="887506" y="484094"/>
                </a:cubicBezTo>
                <a:cubicBezTo>
                  <a:pt x="893483" y="490071"/>
                  <a:pt x="898836" y="496744"/>
                  <a:pt x="905436" y="502024"/>
                </a:cubicBezTo>
                <a:cubicBezTo>
                  <a:pt x="913849" y="508755"/>
                  <a:pt x="925235" y="511845"/>
                  <a:pt x="932330" y="519953"/>
                </a:cubicBezTo>
                <a:cubicBezTo>
                  <a:pt x="948029" y="537895"/>
                  <a:pt x="969304" y="578218"/>
                  <a:pt x="986118" y="600636"/>
                </a:cubicBezTo>
                <a:cubicBezTo>
                  <a:pt x="995083" y="612589"/>
                  <a:pt x="1003447" y="625016"/>
                  <a:pt x="1013012" y="636494"/>
                </a:cubicBezTo>
                <a:cubicBezTo>
                  <a:pt x="1018423" y="642987"/>
                  <a:pt x="1025661" y="647824"/>
                  <a:pt x="1030941" y="654424"/>
                </a:cubicBezTo>
                <a:cubicBezTo>
                  <a:pt x="1037672" y="662837"/>
                  <a:pt x="1043525" y="671963"/>
                  <a:pt x="1048871" y="681318"/>
                </a:cubicBezTo>
                <a:cubicBezTo>
                  <a:pt x="1055501" y="692921"/>
                  <a:pt x="1058245" y="706911"/>
                  <a:pt x="1066800" y="717177"/>
                </a:cubicBezTo>
                <a:cubicBezTo>
                  <a:pt x="1073697" y="725454"/>
                  <a:pt x="1084729" y="729130"/>
                  <a:pt x="1093694" y="735106"/>
                </a:cubicBezTo>
                <a:cubicBezTo>
                  <a:pt x="1099671" y="744071"/>
                  <a:pt x="1100975" y="760362"/>
                  <a:pt x="1111624" y="762000"/>
                </a:cubicBezTo>
                <a:cubicBezTo>
                  <a:pt x="1165792" y="770334"/>
                  <a:pt x="1204098" y="760304"/>
                  <a:pt x="1246094" y="735106"/>
                </a:cubicBezTo>
                <a:cubicBezTo>
                  <a:pt x="1279413" y="715114"/>
                  <a:pt x="1302895" y="701012"/>
                  <a:pt x="1326777" y="672353"/>
                </a:cubicBezTo>
                <a:cubicBezTo>
                  <a:pt x="1339216" y="657426"/>
                  <a:pt x="1355892" y="626459"/>
                  <a:pt x="1362636" y="609600"/>
                </a:cubicBezTo>
                <a:cubicBezTo>
                  <a:pt x="1369655" y="592053"/>
                  <a:pt x="1380565" y="555812"/>
                  <a:pt x="1380565" y="555812"/>
                </a:cubicBezTo>
                <a:cubicBezTo>
                  <a:pt x="1383553" y="508000"/>
                  <a:pt x="1389530" y="460282"/>
                  <a:pt x="1389530" y="412377"/>
                </a:cubicBezTo>
                <a:cubicBezTo>
                  <a:pt x="1389530" y="349553"/>
                  <a:pt x="1385782" y="286725"/>
                  <a:pt x="1380565" y="224118"/>
                </a:cubicBezTo>
                <a:cubicBezTo>
                  <a:pt x="1379780" y="214701"/>
                  <a:pt x="1374918" y="206072"/>
                  <a:pt x="1371600" y="197224"/>
                </a:cubicBezTo>
                <a:cubicBezTo>
                  <a:pt x="1329882" y="85975"/>
                  <a:pt x="1376502" y="211651"/>
                  <a:pt x="1335741" y="116542"/>
                </a:cubicBezTo>
                <a:cubicBezTo>
                  <a:pt x="1332019" y="107856"/>
                  <a:pt x="1330499" y="98333"/>
                  <a:pt x="1326777" y="89647"/>
                </a:cubicBezTo>
                <a:cubicBezTo>
                  <a:pt x="1321506" y="77348"/>
                  <a:pt x="1302168" y="38144"/>
                  <a:pt x="1290918" y="26894"/>
                </a:cubicBezTo>
                <a:cubicBezTo>
                  <a:pt x="1280101" y="16077"/>
                  <a:pt x="1260241" y="7074"/>
                  <a:pt x="1246094" y="0"/>
                </a:cubicBezTo>
                <a:lnTo>
                  <a:pt x="1264024" y="44824"/>
                </a:lnTo>
                <a:lnTo>
                  <a:pt x="896471" y="188259"/>
                </a:lnTo>
                <a:lnTo>
                  <a:pt x="259977" y="197224"/>
                </a:lnTo>
                <a:lnTo>
                  <a:pt x="0" y="9861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/>
          <p:cNvSpPr/>
          <p:nvPr/>
        </p:nvSpPr>
        <p:spPr>
          <a:xfrm>
            <a:off x="2571986" y="2533696"/>
            <a:ext cx="300318" cy="520193"/>
          </a:xfrm>
          <a:custGeom>
            <a:avLst/>
            <a:gdLst>
              <a:gd name="connsiteX0" fmla="*/ 0 w 600635"/>
              <a:gd name="connsiteY0" fmla="*/ 206188 h 1039905"/>
              <a:gd name="connsiteX1" fmla="*/ 0 w 600635"/>
              <a:gd name="connsiteY1" fmla="*/ 206188 h 1039905"/>
              <a:gd name="connsiteX2" fmla="*/ 44823 w 600635"/>
              <a:gd name="connsiteY2" fmla="*/ 349623 h 1039905"/>
              <a:gd name="connsiteX3" fmla="*/ 71717 w 600635"/>
              <a:gd name="connsiteY3" fmla="*/ 439270 h 1039905"/>
              <a:gd name="connsiteX4" fmla="*/ 62753 w 600635"/>
              <a:gd name="connsiteY4" fmla="*/ 663388 h 1039905"/>
              <a:gd name="connsiteX5" fmla="*/ 44823 w 600635"/>
              <a:gd name="connsiteY5" fmla="*/ 770964 h 1039905"/>
              <a:gd name="connsiteX6" fmla="*/ 62753 w 600635"/>
              <a:gd name="connsiteY6" fmla="*/ 842682 h 1039905"/>
              <a:gd name="connsiteX7" fmla="*/ 116541 w 600635"/>
              <a:gd name="connsiteY7" fmla="*/ 896470 h 1039905"/>
              <a:gd name="connsiteX8" fmla="*/ 152400 w 600635"/>
              <a:gd name="connsiteY8" fmla="*/ 941294 h 1039905"/>
              <a:gd name="connsiteX9" fmla="*/ 161365 w 600635"/>
              <a:gd name="connsiteY9" fmla="*/ 968188 h 1039905"/>
              <a:gd name="connsiteX10" fmla="*/ 170329 w 600635"/>
              <a:gd name="connsiteY10" fmla="*/ 1030941 h 1039905"/>
              <a:gd name="connsiteX11" fmla="*/ 197223 w 600635"/>
              <a:gd name="connsiteY11" fmla="*/ 1039905 h 1039905"/>
              <a:gd name="connsiteX12" fmla="*/ 286870 w 600635"/>
              <a:gd name="connsiteY12" fmla="*/ 1030941 h 1039905"/>
              <a:gd name="connsiteX13" fmla="*/ 367553 w 600635"/>
              <a:gd name="connsiteY13" fmla="*/ 986117 h 1039905"/>
              <a:gd name="connsiteX14" fmla="*/ 403412 w 600635"/>
              <a:gd name="connsiteY14" fmla="*/ 968188 h 1039905"/>
              <a:gd name="connsiteX15" fmla="*/ 421341 w 600635"/>
              <a:gd name="connsiteY15" fmla="*/ 950258 h 1039905"/>
              <a:gd name="connsiteX16" fmla="*/ 448235 w 600635"/>
              <a:gd name="connsiteY16" fmla="*/ 860611 h 1039905"/>
              <a:gd name="connsiteX17" fmla="*/ 475129 w 600635"/>
              <a:gd name="connsiteY17" fmla="*/ 770964 h 1039905"/>
              <a:gd name="connsiteX18" fmla="*/ 475129 w 600635"/>
              <a:gd name="connsiteY18" fmla="*/ 753035 h 1039905"/>
              <a:gd name="connsiteX19" fmla="*/ 475129 w 600635"/>
              <a:gd name="connsiteY19" fmla="*/ 753035 h 1039905"/>
              <a:gd name="connsiteX20" fmla="*/ 421341 w 600635"/>
              <a:gd name="connsiteY20" fmla="*/ 690282 h 1039905"/>
              <a:gd name="connsiteX21" fmla="*/ 394447 w 600635"/>
              <a:gd name="connsiteY21" fmla="*/ 672353 h 1039905"/>
              <a:gd name="connsiteX22" fmla="*/ 421341 w 600635"/>
              <a:gd name="connsiteY22" fmla="*/ 573741 h 1039905"/>
              <a:gd name="connsiteX23" fmla="*/ 448235 w 600635"/>
              <a:gd name="connsiteY23" fmla="*/ 528917 h 1039905"/>
              <a:gd name="connsiteX24" fmla="*/ 457200 w 600635"/>
              <a:gd name="connsiteY24" fmla="*/ 493058 h 1039905"/>
              <a:gd name="connsiteX25" fmla="*/ 573741 w 600635"/>
              <a:gd name="connsiteY25" fmla="*/ 466164 h 1039905"/>
              <a:gd name="connsiteX26" fmla="*/ 591670 w 600635"/>
              <a:gd name="connsiteY26" fmla="*/ 251011 h 1039905"/>
              <a:gd name="connsiteX27" fmla="*/ 600635 w 600635"/>
              <a:gd name="connsiteY27" fmla="*/ 188258 h 1039905"/>
              <a:gd name="connsiteX28" fmla="*/ 591670 w 600635"/>
              <a:gd name="connsiteY28" fmla="*/ 35858 h 1039905"/>
              <a:gd name="connsiteX29" fmla="*/ 573741 w 600635"/>
              <a:gd name="connsiteY29" fmla="*/ 8964 h 1039905"/>
              <a:gd name="connsiteX30" fmla="*/ 510988 w 600635"/>
              <a:gd name="connsiteY30" fmla="*/ 0 h 1039905"/>
              <a:gd name="connsiteX31" fmla="*/ 277906 w 600635"/>
              <a:gd name="connsiteY31" fmla="*/ 8964 h 1039905"/>
              <a:gd name="connsiteX32" fmla="*/ 188259 w 600635"/>
              <a:gd name="connsiteY32" fmla="*/ 53788 h 1039905"/>
              <a:gd name="connsiteX33" fmla="*/ 161365 w 600635"/>
              <a:gd name="connsiteY33" fmla="*/ 62753 h 1039905"/>
              <a:gd name="connsiteX34" fmla="*/ 71717 w 600635"/>
              <a:gd name="connsiteY34" fmla="*/ 134470 h 1039905"/>
              <a:gd name="connsiteX35" fmla="*/ 35859 w 600635"/>
              <a:gd name="connsiteY35" fmla="*/ 188258 h 1039905"/>
              <a:gd name="connsiteX36" fmla="*/ 0 w 600635"/>
              <a:gd name="connsiteY36" fmla="*/ 206188 h 103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0635" h="1039905">
                <a:moveTo>
                  <a:pt x="0" y="206188"/>
                </a:moveTo>
                <a:lnTo>
                  <a:pt x="0" y="206188"/>
                </a:lnTo>
                <a:cubicBezTo>
                  <a:pt x="14941" y="254000"/>
                  <a:pt x="28275" y="302343"/>
                  <a:pt x="44823" y="349623"/>
                </a:cubicBezTo>
                <a:cubicBezTo>
                  <a:pt x="77988" y="444381"/>
                  <a:pt x="50891" y="314302"/>
                  <a:pt x="71717" y="439270"/>
                </a:cubicBezTo>
                <a:cubicBezTo>
                  <a:pt x="68729" y="513976"/>
                  <a:pt x="67143" y="588751"/>
                  <a:pt x="62753" y="663388"/>
                </a:cubicBezTo>
                <a:cubicBezTo>
                  <a:pt x="58464" y="736304"/>
                  <a:pt x="60348" y="724391"/>
                  <a:pt x="44823" y="770964"/>
                </a:cubicBezTo>
                <a:cubicBezTo>
                  <a:pt x="50800" y="794870"/>
                  <a:pt x="50527" y="821287"/>
                  <a:pt x="62753" y="842682"/>
                </a:cubicBezTo>
                <a:cubicBezTo>
                  <a:pt x="75333" y="864697"/>
                  <a:pt x="102476" y="875372"/>
                  <a:pt x="116541" y="896470"/>
                </a:cubicBezTo>
                <a:cubicBezTo>
                  <a:pt x="139158" y="930397"/>
                  <a:pt x="126852" y="915746"/>
                  <a:pt x="152400" y="941294"/>
                </a:cubicBezTo>
                <a:cubicBezTo>
                  <a:pt x="155388" y="950259"/>
                  <a:pt x="159512" y="958922"/>
                  <a:pt x="161365" y="968188"/>
                </a:cubicBezTo>
                <a:cubicBezTo>
                  <a:pt x="165509" y="988908"/>
                  <a:pt x="160879" y="1012042"/>
                  <a:pt x="170329" y="1030941"/>
                </a:cubicBezTo>
                <a:cubicBezTo>
                  <a:pt x="174555" y="1039393"/>
                  <a:pt x="188258" y="1036917"/>
                  <a:pt x="197223" y="1039905"/>
                </a:cubicBezTo>
                <a:cubicBezTo>
                  <a:pt x="227105" y="1036917"/>
                  <a:pt x="257188" y="1035507"/>
                  <a:pt x="286870" y="1030941"/>
                </a:cubicBezTo>
                <a:cubicBezTo>
                  <a:pt x="322680" y="1025432"/>
                  <a:pt x="332187" y="1003799"/>
                  <a:pt x="367553" y="986117"/>
                </a:cubicBezTo>
                <a:lnTo>
                  <a:pt x="403412" y="968188"/>
                </a:lnTo>
                <a:cubicBezTo>
                  <a:pt x="409388" y="962211"/>
                  <a:pt x="417561" y="957818"/>
                  <a:pt x="421341" y="950258"/>
                </a:cubicBezTo>
                <a:cubicBezTo>
                  <a:pt x="437188" y="918563"/>
                  <a:pt x="438584" y="892781"/>
                  <a:pt x="448235" y="860611"/>
                </a:cubicBezTo>
                <a:cubicBezTo>
                  <a:pt x="457206" y="830709"/>
                  <a:pt x="469962" y="801966"/>
                  <a:pt x="475129" y="770964"/>
                </a:cubicBezTo>
                <a:cubicBezTo>
                  <a:pt x="476111" y="765069"/>
                  <a:pt x="475129" y="759011"/>
                  <a:pt x="475129" y="753035"/>
                </a:cubicBezTo>
                <a:lnTo>
                  <a:pt x="475129" y="753035"/>
                </a:lnTo>
                <a:cubicBezTo>
                  <a:pt x="457200" y="732117"/>
                  <a:pt x="440822" y="709763"/>
                  <a:pt x="421341" y="690282"/>
                </a:cubicBezTo>
                <a:cubicBezTo>
                  <a:pt x="413723" y="682664"/>
                  <a:pt x="396560" y="682918"/>
                  <a:pt x="394447" y="672353"/>
                </a:cubicBezTo>
                <a:cubicBezTo>
                  <a:pt x="380620" y="603216"/>
                  <a:pt x="400839" y="614746"/>
                  <a:pt x="421341" y="573741"/>
                </a:cubicBezTo>
                <a:cubicBezTo>
                  <a:pt x="444616" y="527191"/>
                  <a:pt x="413216" y="563938"/>
                  <a:pt x="448235" y="528917"/>
                </a:cubicBezTo>
                <a:cubicBezTo>
                  <a:pt x="451223" y="516964"/>
                  <a:pt x="450366" y="503310"/>
                  <a:pt x="457200" y="493058"/>
                </a:cubicBezTo>
                <a:cubicBezTo>
                  <a:pt x="478199" y="461559"/>
                  <a:pt x="559454" y="467593"/>
                  <a:pt x="573741" y="466164"/>
                </a:cubicBezTo>
                <a:cubicBezTo>
                  <a:pt x="594410" y="342154"/>
                  <a:pt x="573259" y="481157"/>
                  <a:pt x="591670" y="251011"/>
                </a:cubicBezTo>
                <a:cubicBezTo>
                  <a:pt x="593355" y="229948"/>
                  <a:pt x="597647" y="209176"/>
                  <a:pt x="600635" y="188258"/>
                </a:cubicBezTo>
                <a:cubicBezTo>
                  <a:pt x="597647" y="137458"/>
                  <a:pt x="599219" y="86183"/>
                  <a:pt x="591670" y="35858"/>
                </a:cubicBezTo>
                <a:cubicBezTo>
                  <a:pt x="590072" y="25203"/>
                  <a:pt x="583587" y="13340"/>
                  <a:pt x="573741" y="8964"/>
                </a:cubicBezTo>
                <a:cubicBezTo>
                  <a:pt x="554432" y="382"/>
                  <a:pt x="531906" y="2988"/>
                  <a:pt x="510988" y="0"/>
                </a:cubicBezTo>
                <a:cubicBezTo>
                  <a:pt x="433294" y="2988"/>
                  <a:pt x="355485" y="3792"/>
                  <a:pt x="277906" y="8964"/>
                </a:cubicBezTo>
                <a:cubicBezTo>
                  <a:pt x="214400" y="13198"/>
                  <a:pt x="264090" y="28510"/>
                  <a:pt x="188259" y="53788"/>
                </a:cubicBezTo>
                <a:cubicBezTo>
                  <a:pt x="179294" y="56776"/>
                  <a:pt x="169625" y="58164"/>
                  <a:pt x="161365" y="62753"/>
                </a:cubicBezTo>
                <a:cubicBezTo>
                  <a:pt x="110474" y="91025"/>
                  <a:pt x="109506" y="96680"/>
                  <a:pt x="71717" y="134470"/>
                </a:cubicBezTo>
                <a:cubicBezTo>
                  <a:pt x="48916" y="157271"/>
                  <a:pt x="50331" y="152079"/>
                  <a:pt x="35859" y="188258"/>
                </a:cubicBezTo>
                <a:cubicBezTo>
                  <a:pt x="16984" y="235445"/>
                  <a:pt x="5977" y="203200"/>
                  <a:pt x="0" y="2061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フリーフォーム 92"/>
          <p:cNvSpPr/>
          <p:nvPr/>
        </p:nvSpPr>
        <p:spPr>
          <a:xfrm>
            <a:off x="3142493" y="2397114"/>
            <a:ext cx="757518" cy="304941"/>
          </a:xfrm>
          <a:custGeom>
            <a:avLst/>
            <a:gdLst>
              <a:gd name="connsiteX0" fmla="*/ 62753 w 1515036"/>
              <a:gd name="connsiteY0" fmla="*/ 304800 h 609600"/>
              <a:gd name="connsiteX1" fmla="*/ 62753 w 1515036"/>
              <a:gd name="connsiteY1" fmla="*/ 304800 h 609600"/>
              <a:gd name="connsiteX2" fmla="*/ 188259 w 1515036"/>
              <a:gd name="connsiteY2" fmla="*/ 367553 h 609600"/>
              <a:gd name="connsiteX3" fmla="*/ 242048 w 1515036"/>
              <a:gd name="connsiteY3" fmla="*/ 385482 h 609600"/>
              <a:gd name="connsiteX4" fmla="*/ 286871 w 1515036"/>
              <a:gd name="connsiteY4" fmla="*/ 403412 h 609600"/>
              <a:gd name="connsiteX5" fmla="*/ 349624 w 1515036"/>
              <a:gd name="connsiteY5" fmla="*/ 421341 h 609600"/>
              <a:gd name="connsiteX6" fmla="*/ 385483 w 1515036"/>
              <a:gd name="connsiteY6" fmla="*/ 439271 h 609600"/>
              <a:gd name="connsiteX7" fmla="*/ 412377 w 1515036"/>
              <a:gd name="connsiteY7" fmla="*/ 448235 h 609600"/>
              <a:gd name="connsiteX8" fmla="*/ 448236 w 1515036"/>
              <a:gd name="connsiteY8" fmla="*/ 466165 h 609600"/>
              <a:gd name="connsiteX9" fmla="*/ 537883 w 1515036"/>
              <a:gd name="connsiteY9" fmla="*/ 493059 h 609600"/>
              <a:gd name="connsiteX10" fmla="*/ 600636 w 1515036"/>
              <a:gd name="connsiteY10" fmla="*/ 519953 h 609600"/>
              <a:gd name="connsiteX11" fmla="*/ 681318 w 1515036"/>
              <a:gd name="connsiteY11" fmla="*/ 555812 h 609600"/>
              <a:gd name="connsiteX12" fmla="*/ 815789 w 1515036"/>
              <a:gd name="connsiteY12" fmla="*/ 582706 h 609600"/>
              <a:gd name="connsiteX13" fmla="*/ 851648 w 1515036"/>
              <a:gd name="connsiteY13" fmla="*/ 591671 h 609600"/>
              <a:gd name="connsiteX14" fmla="*/ 1004048 w 1515036"/>
              <a:gd name="connsiteY14" fmla="*/ 609600 h 609600"/>
              <a:gd name="connsiteX15" fmla="*/ 1434353 w 1515036"/>
              <a:gd name="connsiteY15" fmla="*/ 591671 h 609600"/>
              <a:gd name="connsiteX16" fmla="*/ 1515036 w 1515036"/>
              <a:gd name="connsiteY16" fmla="*/ 564777 h 609600"/>
              <a:gd name="connsiteX17" fmla="*/ 1479177 w 1515036"/>
              <a:gd name="connsiteY17" fmla="*/ 519953 h 609600"/>
              <a:gd name="connsiteX18" fmla="*/ 1434353 w 1515036"/>
              <a:gd name="connsiteY18" fmla="*/ 475130 h 609600"/>
              <a:gd name="connsiteX19" fmla="*/ 1380565 w 1515036"/>
              <a:gd name="connsiteY19" fmla="*/ 439271 h 609600"/>
              <a:gd name="connsiteX20" fmla="*/ 1362636 w 1515036"/>
              <a:gd name="connsiteY20" fmla="*/ 421341 h 609600"/>
              <a:gd name="connsiteX21" fmla="*/ 1308848 w 1515036"/>
              <a:gd name="connsiteY21" fmla="*/ 385482 h 609600"/>
              <a:gd name="connsiteX22" fmla="*/ 1255059 w 1515036"/>
              <a:gd name="connsiteY22" fmla="*/ 349624 h 609600"/>
              <a:gd name="connsiteX23" fmla="*/ 1228165 w 1515036"/>
              <a:gd name="connsiteY23" fmla="*/ 331694 h 609600"/>
              <a:gd name="connsiteX24" fmla="*/ 1192306 w 1515036"/>
              <a:gd name="connsiteY24" fmla="*/ 313765 h 609600"/>
              <a:gd name="connsiteX25" fmla="*/ 1165412 w 1515036"/>
              <a:gd name="connsiteY25" fmla="*/ 304800 h 609600"/>
              <a:gd name="connsiteX26" fmla="*/ 1102659 w 1515036"/>
              <a:gd name="connsiteY26" fmla="*/ 268941 h 609600"/>
              <a:gd name="connsiteX27" fmla="*/ 1048871 w 1515036"/>
              <a:gd name="connsiteY27" fmla="*/ 251012 h 609600"/>
              <a:gd name="connsiteX28" fmla="*/ 1021977 w 1515036"/>
              <a:gd name="connsiteY28" fmla="*/ 242047 h 609600"/>
              <a:gd name="connsiteX29" fmla="*/ 986118 w 1515036"/>
              <a:gd name="connsiteY29" fmla="*/ 224118 h 609600"/>
              <a:gd name="connsiteX30" fmla="*/ 941295 w 1515036"/>
              <a:gd name="connsiteY30" fmla="*/ 197224 h 609600"/>
              <a:gd name="connsiteX31" fmla="*/ 923365 w 1515036"/>
              <a:gd name="connsiteY31" fmla="*/ 179294 h 609600"/>
              <a:gd name="connsiteX32" fmla="*/ 878542 w 1515036"/>
              <a:gd name="connsiteY32" fmla="*/ 161365 h 609600"/>
              <a:gd name="connsiteX33" fmla="*/ 842683 w 1515036"/>
              <a:gd name="connsiteY33" fmla="*/ 143435 h 609600"/>
              <a:gd name="connsiteX34" fmla="*/ 788895 w 1515036"/>
              <a:gd name="connsiteY34" fmla="*/ 125506 h 609600"/>
              <a:gd name="connsiteX35" fmla="*/ 762000 w 1515036"/>
              <a:gd name="connsiteY35" fmla="*/ 116541 h 609600"/>
              <a:gd name="connsiteX36" fmla="*/ 672353 w 1515036"/>
              <a:gd name="connsiteY36" fmla="*/ 80682 h 609600"/>
              <a:gd name="connsiteX37" fmla="*/ 645459 w 1515036"/>
              <a:gd name="connsiteY37" fmla="*/ 71718 h 609600"/>
              <a:gd name="connsiteX38" fmla="*/ 618565 w 1515036"/>
              <a:gd name="connsiteY38" fmla="*/ 53788 h 609600"/>
              <a:gd name="connsiteX39" fmla="*/ 546848 w 1515036"/>
              <a:gd name="connsiteY39" fmla="*/ 35859 h 609600"/>
              <a:gd name="connsiteX40" fmla="*/ 510989 w 1515036"/>
              <a:gd name="connsiteY40" fmla="*/ 26894 h 609600"/>
              <a:gd name="connsiteX41" fmla="*/ 421342 w 1515036"/>
              <a:gd name="connsiteY41" fmla="*/ 8965 h 609600"/>
              <a:gd name="connsiteX42" fmla="*/ 376518 w 1515036"/>
              <a:gd name="connsiteY42" fmla="*/ 0 h 609600"/>
              <a:gd name="connsiteX43" fmla="*/ 215153 w 1515036"/>
              <a:gd name="connsiteY43" fmla="*/ 8965 h 609600"/>
              <a:gd name="connsiteX44" fmla="*/ 161365 w 1515036"/>
              <a:gd name="connsiteY44" fmla="*/ 17930 h 609600"/>
              <a:gd name="connsiteX45" fmla="*/ 80683 w 1515036"/>
              <a:gd name="connsiteY45" fmla="*/ 35859 h 609600"/>
              <a:gd name="connsiteX46" fmla="*/ 44824 w 1515036"/>
              <a:gd name="connsiteY46" fmla="*/ 71718 h 609600"/>
              <a:gd name="connsiteX47" fmla="*/ 0 w 1515036"/>
              <a:gd name="connsiteY47" fmla="*/ 143435 h 609600"/>
              <a:gd name="connsiteX48" fmla="*/ 8965 w 1515036"/>
              <a:gd name="connsiteY48" fmla="*/ 242047 h 609600"/>
              <a:gd name="connsiteX49" fmla="*/ 26895 w 1515036"/>
              <a:gd name="connsiteY49" fmla="*/ 259977 h 609600"/>
              <a:gd name="connsiteX50" fmla="*/ 62753 w 1515036"/>
              <a:gd name="connsiteY50" fmla="*/ 3048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15036" h="609600">
                <a:moveTo>
                  <a:pt x="62753" y="304800"/>
                </a:moveTo>
                <a:lnTo>
                  <a:pt x="62753" y="304800"/>
                </a:lnTo>
                <a:cubicBezTo>
                  <a:pt x="104588" y="325718"/>
                  <a:pt x="143886" y="352762"/>
                  <a:pt x="188259" y="367553"/>
                </a:cubicBezTo>
                <a:cubicBezTo>
                  <a:pt x="206189" y="373529"/>
                  <a:pt x="224286" y="379023"/>
                  <a:pt x="242048" y="385482"/>
                </a:cubicBezTo>
                <a:cubicBezTo>
                  <a:pt x="257171" y="390981"/>
                  <a:pt x="271605" y="398323"/>
                  <a:pt x="286871" y="403412"/>
                </a:cubicBezTo>
                <a:cubicBezTo>
                  <a:pt x="320978" y="414781"/>
                  <a:pt x="319416" y="408395"/>
                  <a:pt x="349624" y="421341"/>
                </a:cubicBezTo>
                <a:cubicBezTo>
                  <a:pt x="361907" y="426605"/>
                  <a:pt x="373200" y="434007"/>
                  <a:pt x="385483" y="439271"/>
                </a:cubicBezTo>
                <a:cubicBezTo>
                  <a:pt x="394168" y="442993"/>
                  <a:pt x="403692" y="444513"/>
                  <a:pt x="412377" y="448235"/>
                </a:cubicBezTo>
                <a:cubicBezTo>
                  <a:pt x="424660" y="453499"/>
                  <a:pt x="435828" y="461202"/>
                  <a:pt x="448236" y="466165"/>
                </a:cubicBezTo>
                <a:cubicBezTo>
                  <a:pt x="484607" y="480714"/>
                  <a:pt x="502664" y="484254"/>
                  <a:pt x="537883" y="493059"/>
                </a:cubicBezTo>
                <a:cubicBezTo>
                  <a:pt x="592384" y="529392"/>
                  <a:pt x="534478" y="495144"/>
                  <a:pt x="600636" y="519953"/>
                </a:cubicBezTo>
                <a:cubicBezTo>
                  <a:pt x="679016" y="549345"/>
                  <a:pt x="590217" y="527781"/>
                  <a:pt x="681318" y="555812"/>
                </a:cubicBezTo>
                <a:cubicBezTo>
                  <a:pt x="762720" y="580859"/>
                  <a:pt x="737916" y="568547"/>
                  <a:pt x="815789" y="582706"/>
                </a:cubicBezTo>
                <a:cubicBezTo>
                  <a:pt x="827911" y="584910"/>
                  <a:pt x="839451" y="589929"/>
                  <a:pt x="851648" y="591671"/>
                </a:cubicBezTo>
                <a:cubicBezTo>
                  <a:pt x="902284" y="598905"/>
                  <a:pt x="953248" y="603624"/>
                  <a:pt x="1004048" y="609600"/>
                </a:cubicBezTo>
                <a:lnTo>
                  <a:pt x="1434353" y="591671"/>
                </a:lnTo>
                <a:cubicBezTo>
                  <a:pt x="1487057" y="588743"/>
                  <a:pt x="1479960" y="588160"/>
                  <a:pt x="1515036" y="564777"/>
                </a:cubicBezTo>
                <a:cubicBezTo>
                  <a:pt x="1499675" y="518695"/>
                  <a:pt x="1517341" y="553346"/>
                  <a:pt x="1479177" y="519953"/>
                </a:cubicBezTo>
                <a:cubicBezTo>
                  <a:pt x="1463275" y="506039"/>
                  <a:pt x="1451934" y="486851"/>
                  <a:pt x="1434353" y="475130"/>
                </a:cubicBezTo>
                <a:cubicBezTo>
                  <a:pt x="1416424" y="463177"/>
                  <a:pt x="1395802" y="454508"/>
                  <a:pt x="1380565" y="439271"/>
                </a:cubicBezTo>
                <a:cubicBezTo>
                  <a:pt x="1374589" y="433294"/>
                  <a:pt x="1369398" y="426412"/>
                  <a:pt x="1362636" y="421341"/>
                </a:cubicBezTo>
                <a:cubicBezTo>
                  <a:pt x="1345397" y="408412"/>
                  <a:pt x="1324085" y="400719"/>
                  <a:pt x="1308848" y="385482"/>
                </a:cubicBezTo>
                <a:cubicBezTo>
                  <a:pt x="1276890" y="353525"/>
                  <a:pt x="1305717" y="378571"/>
                  <a:pt x="1255059" y="349624"/>
                </a:cubicBezTo>
                <a:cubicBezTo>
                  <a:pt x="1245704" y="344278"/>
                  <a:pt x="1237520" y="337040"/>
                  <a:pt x="1228165" y="331694"/>
                </a:cubicBezTo>
                <a:cubicBezTo>
                  <a:pt x="1216562" y="325064"/>
                  <a:pt x="1204589" y="319029"/>
                  <a:pt x="1192306" y="313765"/>
                </a:cubicBezTo>
                <a:cubicBezTo>
                  <a:pt x="1183620" y="310043"/>
                  <a:pt x="1173864" y="309026"/>
                  <a:pt x="1165412" y="304800"/>
                </a:cubicBezTo>
                <a:cubicBezTo>
                  <a:pt x="1100730" y="272459"/>
                  <a:pt x="1181233" y="300371"/>
                  <a:pt x="1102659" y="268941"/>
                </a:cubicBezTo>
                <a:cubicBezTo>
                  <a:pt x="1085112" y="261922"/>
                  <a:pt x="1066800" y="256988"/>
                  <a:pt x="1048871" y="251012"/>
                </a:cubicBezTo>
                <a:cubicBezTo>
                  <a:pt x="1039906" y="248024"/>
                  <a:pt x="1030429" y="246273"/>
                  <a:pt x="1021977" y="242047"/>
                </a:cubicBezTo>
                <a:lnTo>
                  <a:pt x="986118" y="224118"/>
                </a:lnTo>
                <a:cubicBezTo>
                  <a:pt x="940691" y="178689"/>
                  <a:pt x="999480" y="232134"/>
                  <a:pt x="941295" y="197224"/>
                </a:cubicBezTo>
                <a:cubicBezTo>
                  <a:pt x="934047" y="192875"/>
                  <a:pt x="930704" y="183488"/>
                  <a:pt x="923365" y="179294"/>
                </a:cubicBezTo>
                <a:cubicBezTo>
                  <a:pt x="909393" y="171310"/>
                  <a:pt x="893247" y="167901"/>
                  <a:pt x="878542" y="161365"/>
                </a:cubicBezTo>
                <a:cubicBezTo>
                  <a:pt x="866330" y="155937"/>
                  <a:pt x="855091" y="148398"/>
                  <a:pt x="842683" y="143435"/>
                </a:cubicBezTo>
                <a:cubicBezTo>
                  <a:pt x="825136" y="136416"/>
                  <a:pt x="806824" y="131482"/>
                  <a:pt x="788895" y="125506"/>
                </a:cubicBezTo>
                <a:cubicBezTo>
                  <a:pt x="779930" y="122518"/>
                  <a:pt x="770452" y="120767"/>
                  <a:pt x="762000" y="116541"/>
                </a:cubicBezTo>
                <a:cubicBezTo>
                  <a:pt x="709241" y="90161"/>
                  <a:pt x="738816" y="102836"/>
                  <a:pt x="672353" y="80682"/>
                </a:cubicBezTo>
                <a:lnTo>
                  <a:pt x="645459" y="71718"/>
                </a:lnTo>
                <a:cubicBezTo>
                  <a:pt x="636494" y="65741"/>
                  <a:pt x="628202" y="58606"/>
                  <a:pt x="618565" y="53788"/>
                </a:cubicBezTo>
                <a:cubicBezTo>
                  <a:pt x="599346" y="44179"/>
                  <a:pt x="565253" y="39949"/>
                  <a:pt x="546848" y="35859"/>
                </a:cubicBezTo>
                <a:cubicBezTo>
                  <a:pt x="534821" y="33186"/>
                  <a:pt x="523036" y="29476"/>
                  <a:pt x="510989" y="26894"/>
                </a:cubicBezTo>
                <a:cubicBezTo>
                  <a:pt x="481191" y="20509"/>
                  <a:pt x="451224" y="14941"/>
                  <a:pt x="421342" y="8965"/>
                </a:cubicBezTo>
                <a:lnTo>
                  <a:pt x="376518" y="0"/>
                </a:lnTo>
                <a:cubicBezTo>
                  <a:pt x="322730" y="2988"/>
                  <a:pt x="268838" y="4491"/>
                  <a:pt x="215153" y="8965"/>
                </a:cubicBezTo>
                <a:cubicBezTo>
                  <a:pt x="197039" y="10475"/>
                  <a:pt x="179248" y="14679"/>
                  <a:pt x="161365" y="17930"/>
                </a:cubicBezTo>
                <a:cubicBezTo>
                  <a:pt x="119624" y="25519"/>
                  <a:pt x="119062" y="26264"/>
                  <a:pt x="80683" y="35859"/>
                </a:cubicBezTo>
                <a:cubicBezTo>
                  <a:pt x="68730" y="47812"/>
                  <a:pt x="52384" y="56598"/>
                  <a:pt x="44824" y="71718"/>
                </a:cubicBezTo>
                <a:cubicBezTo>
                  <a:pt x="20213" y="120941"/>
                  <a:pt x="34914" y="96886"/>
                  <a:pt x="0" y="143435"/>
                </a:cubicBezTo>
                <a:cubicBezTo>
                  <a:pt x="2988" y="176306"/>
                  <a:pt x="1543" y="209886"/>
                  <a:pt x="8965" y="242047"/>
                </a:cubicBezTo>
                <a:cubicBezTo>
                  <a:pt x="10866" y="250283"/>
                  <a:pt x="20295" y="254697"/>
                  <a:pt x="26895" y="259977"/>
                </a:cubicBezTo>
                <a:cubicBezTo>
                  <a:pt x="83440" y="305213"/>
                  <a:pt x="56777" y="297330"/>
                  <a:pt x="62753" y="30480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4" name="左矢印 93"/>
          <p:cNvSpPr/>
          <p:nvPr/>
        </p:nvSpPr>
        <p:spPr>
          <a:xfrm rot="11733181">
            <a:off x="2059148" y="2330906"/>
            <a:ext cx="344315" cy="242428"/>
          </a:xfrm>
          <a:prstGeom prst="lef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555513" y="1483254"/>
            <a:ext cx="1288" cy="1203498"/>
            <a:chOff x="1421704" y="656959"/>
            <a:chExt cx="1288" cy="1203498"/>
          </a:xfrm>
        </p:grpSpPr>
        <p:cxnSp>
          <p:nvCxnSpPr>
            <p:cNvPr id="37" name="直線矢印コネクタ 36"/>
            <p:cNvCxnSpPr/>
            <p:nvPr/>
          </p:nvCxnSpPr>
          <p:spPr>
            <a:xfrm flipV="1">
              <a:off x="1422992" y="1211005"/>
              <a:ext cx="0" cy="6494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1422992" y="656959"/>
              <a:ext cx="0" cy="6260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1421704" y="1139230"/>
              <a:ext cx="200" cy="1108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/>
          <p:cNvGrpSpPr/>
          <p:nvPr/>
        </p:nvGrpSpPr>
        <p:grpSpPr>
          <a:xfrm>
            <a:off x="1419609" y="1483254"/>
            <a:ext cx="1288" cy="1203498"/>
            <a:chOff x="1421704" y="656959"/>
            <a:chExt cx="1288" cy="1203498"/>
          </a:xfrm>
        </p:grpSpPr>
        <p:cxnSp>
          <p:nvCxnSpPr>
            <p:cNvPr id="52" name="直線矢印コネクタ 51"/>
            <p:cNvCxnSpPr/>
            <p:nvPr/>
          </p:nvCxnSpPr>
          <p:spPr>
            <a:xfrm flipV="1">
              <a:off x="1422992" y="1211005"/>
              <a:ext cx="0" cy="6494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>
              <a:off x="1422992" y="656959"/>
              <a:ext cx="0" cy="6260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1421704" y="1139230"/>
              <a:ext cx="200" cy="1108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円/楕円 68"/>
          <p:cNvSpPr/>
          <p:nvPr/>
        </p:nvSpPr>
        <p:spPr>
          <a:xfrm rot="5400000">
            <a:off x="855980" y="2253774"/>
            <a:ext cx="275954" cy="85387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フリーフォーム 72"/>
          <p:cNvSpPr/>
          <p:nvPr/>
        </p:nvSpPr>
        <p:spPr>
          <a:xfrm>
            <a:off x="1084432" y="2110688"/>
            <a:ext cx="264457" cy="523616"/>
          </a:xfrm>
          <a:custGeom>
            <a:avLst/>
            <a:gdLst>
              <a:gd name="connsiteX0" fmla="*/ 445169 w 1094874"/>
              <a:gd name="connsiteY0" fmla="*/ 0 h 1046747"/>
              <a:gd name="connsiteX1" fmla="*/ 445169 w 1094874"/>
              <a:gd name="connsiteY1" fmla="*/ 0 h 1046747"/>
              <a:gd name="connsiteX2" fmla="*/ 324853 w 1094874"/>
              <a:gd name="connsiteY2" fmla="*/ 24063 h 1046747"/>
              <a:gd name="connsiteX3" fmla="*/ 264695 w 1094874"/>
              <a:gd name="connsiteY3" fmla="*/ 48126 h 1046747"/>
              <a:gd name="connsiteX4" fmla="*/ 216569 w 1094874"/>
              <a:gd name="connsiteY4" fmla="*/ 60157 h 1046747"/>
              <a:gd name="connsiteX5" fmla="*/ 144379 w 1094874"/>
              <a:gd name="connsiteY5" fmla="*/ 120315 h 1046747"/>
              <a:gd name="connsiteX6" fmla="*/ 72190 w 1094874"/>
              <a:gd name="connsiteY6" fmla="*/ 168442 h 1046747"/>
              <a:gd name="connsiteX7" fmla="*/ 48126 w 1094874"/>
              <a:gd name="connsiteY7" fmla="*/ 192505 h 1046747"/>
              <a:gd name="connsiteX8" fmla="*/ 36095 w 1094874"/>
              <a:gd name="connsiteY8" fmla="*/ 228600 h 1046747"/>
              <a:gd name="connsiteX9" fmla="*/ 0 w 1094874"/>
              <a:gd name="connsiteY9" fmla="*/ 300789 h 1046747"/>
              <a:gd name="connsiteX10" fmla="*/ 12032 w 1094874"/>
              <a:gd name="connsiteY10" fmla="*/ 433136 h 1046747"/>
              <a:gd name="connsiteX11" fmla="*/ 72190 w 1094874"/>
              <a:gd name="connsiteY11" fmla="*/ 541421 h 1046747"/>
              <a:gd name="connsiteX12" fmla="*/ 108284 w 1094874"/>
              <a:gd name="connsiteY12" fmla="*/ 577515 h 1046747"/>
              <a:gd name="connsiteX13" fmla="*/ 168442 w 1094874"/>
              <a:gd name="connsiteY13" fmla="*/ 661736 h 1046747"/>
              <a:gd name="connsiteX14" fmla="*/ 216569 w 1094874"/>
              <a:gd name="connsiteY14" fmla="*/ 709863 h 1046747"/>
              <a:gd name="connsiteX15" fmla="*/ 252663 w 1094874"/>
              <a:gd name="connsiteY15" fmla="*/ 721894 h 1046747"/>
              <a:gd name="connsiteX16" fmla="*/ 276726 w 1094874"/>
              <a:gd name="connsiteY16" fmla="*/ 757989 h 1046747"/>
              <a:gd name="connsiteX17" fmla="*/ 397042 w 1094874"/>
              <a:gd name="connsiteY17" fmla="*/ 830178 h 1046747"/>
              <a:gd name="connsiteX18" fmla="*/ 469232 w 1094874"/>
              <a:gd name="connsiteY18" fmla="*/ 878305 h 1046747"/>
              <a:gd name="connsiteX19" fmla="*/ 553453 w 1094874"/>
              <a:gd name="connsiteY19" fmla="*/ 914400 h 1046747"/>
              <a:gd name="connsiteX20" fmla="*/ 649705 w 1094874"/>
              <a:gd name="connsiteY20" fmla="*/ 1022684 h 1046747"/>
              <a:gd name="connsiteX21" fmla="*/ 673769 w 1094874"/>
              <a:gd name="connsiteY21" fmla="*/ 1046747 h 1046747"/>
              <a:gd name="connsiteX22" fmla="*/ 745958 w 1094874"/>
              <a:gd name="connsiteY22" fmla="*/ 1034715 h 1046747"/>
              <a:gd name="connsiteX23" fmla="*/ 842211 w 1094874"/>
              <a:gd name="connsiteY23" fmla="*/ 998621 h 1046747"/>
              <a:gd name="connsiteX24" fmla="*/ 878305 w 1094874"/>
              <a:gd name="connsiteY24" fmla="*/ 962526 h 1046747"/>
              <a:gd name="connsiteX25" fmla="*/ 902369 w 1094874"/>
              <a:gd name="connsiteY25" fmla="*/ 926431 h 1046747"/>
              <a:gd name="connsiteX26" fmla="*/ 938463 w 1094874"/>
              <a:gd name="connsiteY26" fmla="*/ 878305 h 1046747"/>
              <a:gd name="connsiteX27" fmla="*/ 962526 w 1094874"/>
              <a:gd name="connsiteY27" fmla="*/ 842210 h 1046747"/>
              <a:gd name="connsiteX28" fmla="*/ 998621 w 1094874"/>
              <a:gd name="connsiteY28" fmla="*/ 818147 h 1046747"/>
              <a:gd name="connsiteX29" fmla="*/ 1034716 w 1094874"/>
              <a:gd name="connsiteY29" fmla="*/ 745957 h 1046747"/>
              <a:gd name="connsiteX30" fmla="*/ 1058779 w 1094874"/>
              <a:gd name="connsiteY30" fmla="*/ 661736 h 1046747"/>
              <a:gd name="connsiteX31" fmla="*/ 1082842 w 1094874"/>
              <a:gd name="connsiteY31" fmla="*/ 601578 h 1046747"/>
              <a:gd name="connsiteX32" fmla="*/ 1094874 w 1094874"/>
              <a:gd name="connsiteY32" fmla="*/ 565484 h 1046747"/>
              <a:gd name="connsiteX33" fmla="*/ 1082842 w 1094874"/>
              <a:gd name="connsiteY33" fmla="*/ 385010 h 1046747"/>
              <a:gd name="connsiteX34" fmla="*/ 1046748 w 1094874"/>
              <a:gd name="connsiteY34" fmla="*/ 300789 h 1046747"/>
              <a:gd name="connsiteX35" fmla="*/ 1034716 w 1094874"/>
              <a:gd name="connsiteY35" fmla="*/ 252663 h 1046747"/>
              <a:gd name="connsiteX36" fmla="*/ 986590 w 1094874"/>
              <a:gd name="connsiteY36" fmla="*/ 180473 h 1046747"/>
              <a:gd name="connsiteX37" fmla="*/ 962526 w 1094874"/>
              <a:gd name="connsiteY37" fmla="*/ 144378 h 1046747"/>
              <a:gd name="connsiteX38" fmla="*/ 890337 w 1094874"/>
              <a:gd name="connsiteY38" fmla="*/ 84221 h 1046747"/>
              <a:gd name="connsiteX39" fmla="*/ 866274 w 1094874"/>
              <a:gd name="connsiteY39" fmla="*/ 60157 h 1046747"/>
              <a:gd name="connsiteX40" fmla="*/ 794084 w 1094874"/>
              <a:gd name="connsiteY40" fmla="*/ 36094 h 1046747"/>
              <a:gd name="connsiteX41" fmla="*/ 757990 w 1094874"/>
              <a:gd name="connsiteY41" fmla="*/ 24063 h 1046747"/>
              <a:gd name="connsiteX42" fmla="*/ 721895 w 1094874"/>
              <a:gd name="connsiteY42" fmla="*/ 12031 h 1046747"/>
              <a:gd name="connsiteX43" fmla="*/ 445169 w 1094874"/>
              <a:gd name="connsiteY43" fmla="*/ 0 h 10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4874" h="1046747">
                <a:moveTo>
                  <a:pt x="445169" y="0"/>
                </a:moveTo>
                <a:lnTo>
                  <a:pt x="445169" y="0"/>
                </a:lnTo>
                <a:cubicBezTo>
                  <a:pt x="405064" y="8021"/>
                  <a:pt x="364372" y="13525"/>
                  <a:pt x="324853" y="24063"/>
                </a:cubicBezTo>
                <a:cubicBezTo>
                  <a:pt x="303985" y="29628"/>
                  <a:pt x="285184" y="41296"/>
                  <a:pt x="264695" y="48126"/>
                </a:cubicBezTo>
                <a:cubicBezTo>
                  <a:pt x="249008" y="53355"/>
                  <a:pt x="232611" y="56147"/>
                  <a:pt x="216569" y="60157"/>
                </a:cubicBezTo>
                <a:cubicBezTo>
                  <a:pt x="85197" y="125845"/>
                  <a:pt x="235077" y="40954"/>
                  <a:pt x="144379" y="120315"/>
                </a:cubicBezTo>
                <a:cubicBezTo>
                  <a:pt x="122614" y="139359"/>
                  <a:pt x="96253" y="152400"/>
                  <a:pt x="72190" y="168442"/>
                </a:cubicBezTo>
                <a:cubicBezTo>
                  <a:pt x="62752" y="174734"/>
                  <a:pt x="56147" y="184484"/>
                  <a:pt x="48126" y="192505"/>
                </a:cubicBezTo>
                <a:cubicBezTo>
                  <a:pt x="44116" y="204537"/>
                  <a:pt x="41767" y="217256"/>
                  <a:pt x="36095" y="228600"/>
                </a:cubicBezTo>
                <a:cubicBezTo>
                  <a:pt x="-10555" y="321902"/>
                  <a:pt x="30245" y="210055"/>
                  <a:pt x="0" y="300789"/>
                </a:cubicBezTo>
                <a:cubicBezTo>
                  <a:pt x="4011" y="344905"/>
                  <a:pt x="5767" y="389284"/>
                  <a:pt x="12032" y="433136"/>
                </a:cubicBezTo>
                <a:cubicBezTo>
                  <a:pt x="17075" y="468440"/>
                  <a:pt x="53816" y="523047"/>
                  <a:pt x="72190" y="541421"/>
                </a:cubicBezTo>
                <a:cubicBezTo>
                  <a:pt x="84221" y="553452"/>
                  <a:pt x="97391" y="564444"/>
                  <a:pt x="108284" y="577515"/>
                </a:cubicBezTo>
                <a:cubicBezTo>
                  <a:pt x="220581" y="712270"/>
                  <a:pt x="16743" y="488365"/>
                  <a:pt x="168442" y="661736"/>
                </a:cubicBezTo>
                <a:cubicBezTo>
                  <a:pt x="183382" y="678810"/>
                  <a:pt x="195046" y="702689"/>
                  <a:pt x="216569" y="709863"/>
                </a:cubicBezTo>
                <a:lnTo>
                  <a:pt x="252663" y="721894"/>
                </a:lnTo>
                <a:cubicBezTo>
                  <a:pt x="260684" y="733926"/>
                  <a:pt x="265844" y="748467"/>
                  <a:pt x="276726" y="757989"/>
                </a:cubicBezTo>
                <a:cubicBezTo>
                  <a:pt x="341230" y="814429"/>
                  <a:pt x="337071" y="794195"/>
                  <a:pt x="397042" y="830178"/>
                </a:cubicBezTo>
                <a:cubicBezTo>
                  <a:pt x="421841" y="845058"/>
                  <a:pt x="443365" y="865371"/>
                  <a:pt x="469232" y="878305"/>
                </a:cubicBezTo>
                <a:cubicBezTo>
                  <a:pt x="528702" y="908040"/>
                  <a:pt x="500343" y="896696"/>
                  <a:pt x="553453" y="914400"/>
                </a:cubicBezTo>
                <a:cubicBezTo>
                  <a:pt x="596392" y="978807"/>
                  <a:pt x="567294" y="940273"/>
                  <a:pt x="649705" y="1022684"/>
                </a:cubicBezTo>
                <a:lnTo>
                  <a:pt x="673769" y="1046747"/>
                </a:lnTo>
                <a:cubicBezTo>
                  <a:pt x="697832" y="1042736"/>
                  <a:pt x="722144" y="1040007"/>
                  <a:pt x="745958" y="1034715"/>
                </a:cubicBezTo>
                <a:cubicBezTo>
                  <a:pt x="767182" y="1029999"/>
                  <a:pt x="830494" y="1003308"/>
                  <a:pt x="842211" y="998621"/>
                </a:cubicBezTo>
                <a:cubicBezTo>
                  <a:pt x="854242" y="986589"/>
                  <a:pt x="867412" y="975597"/>
                  <a:pt x="878305" y="962526"/>
                </a:cubicBezTo>
                <a:cubicBezTo>
                  <a:pt x="887562" y="951417"/>
                  <a:pt x="893964" y="938198"/>
                  <a:pt x="902369" y="926431"/>
                </a:cubicBezTo>
                <a:cubicBezTo>
                  <a:pt x="914024" y="910114"/>
                  <a:pt x="926808" y="894622"/>
                  <a:pt x="938463" y="878305"/>
                </a:cubicBezTo>
                <a:cubicBezTo>
                  <a:pt x="946868" y="866538"/>
                  <a:pt x="952301" y="852435"/>
                  <a:pt x="962526" y="842210"/>
                </a:cubicBezTo>
                <a:cubicBezTo>
                  <a:pt x="972751" y="831985"/>
                  <a:pt x="986589" y="826168"/>
                  <a:pt x="998621" y="818147"/>
                </a:cubicBezTo>
                <a:cubicBezTo>
                  <a:pt x="1028863" y="727424"/>
                  <a:pt x="988070" y="839248"/>
                  <a:pt x="1034716" y="745957"/>
                </a:cubicBezTo>
                <a:cubicBezTo>
                  <a:pt x="1046307" y="722775"/>
                  <a:pt x="1051066" y="684876"/>
                  <a:pt x="1058779" y="661736"/>
                </a:cubicBezTo>
                <a:cubicBezTo>
                  <a:pt x="1065609" y="641247"/>
                  <a:pt x="1075259" y="621800"/>
                  <a:pt x="1082842" y="601578"/>
                </a:cubicBezTo>
                <a:cubicBezTo>
                  <a:pt x="1087295" y="589703"/>
                  <a:pt x="1090863" y="577515"/>
                  <a:pt x="1094874" y="565484"/>
                </a:cubicBezTo>
                <a:cubicBezTo>
                  <a:pt x="1090863" y="505326"/>
                  <a:pt x="1089500" y="444933"/>
                  <a:pt x="1082842" y="385010"/>
                </a:cubicBezTo>
                <a:cubicBezTo>
                  <a:pt x="1079697" y="356702"/>
                  <a:pt x="1055896" y="325184"/>
                  <a:pt x="1046748" y="300789"/>
                </a:cubicBezTo>
                <a:cubicBezTo>
                  <a:pt x="1040942" y="285306"/>
                  <a:pt x="1042111" y="267453"/>
                  <a:pt x="1034716" y="252663"/>
                </a:cubicBezTo>
                <a:cubicBezTo>
                  <a:pt x="1021782" y="226796"/>
                  <a:pt x="1002632" y="204536"/>
                  <a:pt x="986590" y="180473"/>
                </a:cubicBezTo>
                <a:cubicBezTo>
                  <a:pt x="978569" y="168441"/>
                  <a:pt x="972751" y="154603"/>
                  <a:pt x="962526" y="144378"/>
                </a:cubicBezTo>
                <a:cubicBezTo>
                  <a:pt x="876779" y="58631"/>
                  <a:pt x="974097" y="151230"/>
                  <a:pt x="890337" y="84221"/>
                </a:cubicBezTo>
                <a:cubicBezTo>
                  <a:pt x="881479" y="77135"/>
                  <a:pt x="876420" y="65230"/>
                  <a:pt x="866274" y="60157"/>
                </a:cubicBezTo>
                <a:cubicBezTo>
                  <a:pt x="843587" y="48813"/>
                  <a:pt x="818147" y="44115"/>
                  <a:pt x="794084" y="36094"/>
                </a:cubicBezTo>
                <a:lnTo>
                  <a:pt x="757990" y="24063"/>
                </a:lnTo>
                <a:cubicBezTo>
                  <a:pt x="745958" y="20052"/>
                  <a:pt x="734566" y="12582"/>
                  <a:pt x="721895" y="12031"/>
                </a:cubicBezTo>
                <a:lnTo>
                  <a:pt x="44516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583328" y="2055016"/>
            <a:ext cx="189497" cy="559728"/>
          </a:xfrm>
          <a:custGeom>
            <a:avLst/>
            <a:gdLst>
              <a:gd name="connsiteX0" fmla="*/ 493295 w 757990"/>
              <a:gd name="connsiteY0" fmla="*/ 12032 h 1118937"/>
              <a:gd name="connsiteX1" fmla="*/ 493295 w 757990"/>
              <a:gd name="connsiteY1" fmla="*/ 12032 h 1118937"/>
              <a:gd name="connsiteX2" fmla="*/ 372979 w 757990"/>
              <a:gd name="connsiteY2" fmla="*/ 0 h 1118937"/>
              <a:gd name="connsiteX3" fmla="*/ 108285 w 757990"/>
              <a:gd name="connsiteY3" fmla="*/ 24063 h 1118937"/>
              <a:gd name="connsiteX4" fmla="*/ 0 w 757990"/>
              <a:gd name="connsiteY4" fmla="*/ 48126 h 1118937"/>
              <a:gd name="connsiteX5" fmla="*/ 12032 w 757990"/>
              <a:gd name="connsiteY5" fmla="*/ 324853 h 1118937"/>
              <a:gd name="connsiteX6" fmla="*/ 36095 w 757990"/>
              <a:gd name="connsiteY6" fmla="*/ 372979 h 1118937"/>
              <a:gd name="connsiteX7" fmla="*/ 144379 w 757990"/>
              <a:gd name="connsiteY7" fmla="*/ 469232 h 1118937"/>
              <a:gd name="connsiteX8" fmla="*/ 168443 w 757990"/>
              <a:gd name="connsiteY8" fmla="*/ 493295 h 1118937"/>
              <a:gd name="connsiteX9" fmla="*/ 216569 w 757990"/>
              <a:gd name="connsiteY9" fmla="*/ 517358 h 1118937"/>
              <a:gd name="connsiteX10" fmla="*/ 252664 w 757990"/>
              <a:gd name="connsiteY10" fmla="*/ 541421 h 1118937"/>
              <a:gd name="connsiteX11" fmla="*/ 276727 w 757990"/>
              <a:gd name="connsiteY11" fmla="*/ 577516 h 1118937"/>
              <a:gd name="connsiteX12" fmla="*/ 300790 w 757990"/>
              <a:gd name="connsiteY12" fmla="*/ 721895 h 1118937"/>
              <a:gd name="connsiteX13" fmla="*/ 312822 w 757990"/>
              <a:gd name="connsiteY13" fmla="*/ 1058779 h 1118937"/>
              <a:gd name="connsiteX14" fmla="*/ 360948 w 757990"/>
              <a:gd name="connsiteY14" fmla="*/ 1082842 h 1118937"/>
              <a:gd name="connsiteX15" fmla="*/ 397043 w 757990"/>
              <a:gd name="connsiteY15" fmla="*/ 1094874 h 1118937"/>
              <a:gd name="connsiteX16" fmla="*/ 529390 w 757990"/>
              <a:gd name="connsiteY16" fmla="*/ 1118937 h 1118937"/>
              <a:gd name="connsiteX17" fmla="*/ 565485 w 757990"/>
              <a:gd name="connsiteY17" fmla="*/ 1106905 h 1118937"/>
              <a:gd name="connsiteX18" fmla="*/ 601579 w 757990"/>
              <a:gd name="connsiteY18" fmla="*/ 998621 h 1118937"/>
              <a:gd name="connsiteX19" fmla="*/ 673769 w 757990"/>
              <a:gd name="connsiteY19" fmla="*/ 926432 h 1118937"/>
              <a:gd name="connsiteX20" fmla="*/ 697832 w 757990"/>
              <a:gd name="connsiteY20" fmla="*/ 890337 h 1118937"/>
              <a:gd name="connsiteX21" fmla="*/ 733927 w 757990"/>
              <a:gd name="connsiteY21" fmla="*/ 842211 h 1118937"/>
              <a:gd name="connsiteX22" fmla="*/ 709864 w 757990"/>
              <a:gd name="connsiteY22" fmla="*/ 818147 h 1118937"/>
              <a:gd name="connsiteX23" fmla="*/ 721895 w 757990"/>
              <a:gd name="connsiteY23" fmla="*/ 721895 h 1118937"/>
              <a:gd name="connsiteX24" fmla="*/ 745958 w 757990"/>
              <a:gd name="connsiteY24" fmla="*/ 661737 h 1118937"/>
              <a:gd name="connsiteX25" fmla="*/ 757990 w 757990"/>
              <a:gd name="connsiteY25" fmla="*/ 529390 h 1118937"/>
              <a:gd name="connsiteX26" fmla="*/ 733927 w 757990"/>
              <a:gd name="connsiteY26" fmla="*/ 240632 h 1118937"/>
              <a:gd name="connsiteX27" fmla="*/ 709864 w 757990"/>
              <a:gd name="connsiteY27" fmla="*/ 120316 h 1118937"/>
              <a:gd name="connsiteX28" fmla="*/ 577516 w 757990"/>
              <a:gd name="connsiteY28" fmla="*/ 12032 h 1118937"/>
              <a:gd name="connsiteX29" fmla="*/ 493295 w 757990"/>
              <a:gd name="connsiteY29" fmla="*/ 12032 h 111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7990" h="1118937">
                <a:moveTo>
                  <a:pt x="493295" y="12032"/>
                </a:moveTo>
                <a:lnTo>
                  <a:pt x="493295" y="12032"/>
                </a:lnTo>
                <a:cubicBezTo>
                  <a:pt x="453190" y="8021"/>
                  <a:pt x="413284" y="0"/>
                  <a:pt x="372979" y="0"/>
                </a:cubicBezTo>
                <a:cubicBezTo>
                  <a:pt x="178371" y="0"/>
                  <a:pt x="226328" y="2601"/>
                  <a:pt x="108285" y="24063"/>
                </a:cubicBezTo>
                <a:cubicBezTo>
                  <a:pt x="15118" y="41002"/>
                  <a:pt x="63640" y="26914"/>
                  <a:pt x="0" y="48126"/>
                </a:cubicBezTo>
                <a:cubicBezTo>
                  <a:pt x="4011" y="140368"/>
                  <a:pt x="1836" y="233088"/>
                  <a:pt x="12032" y="324853"/>
                </a:cubicBezTo>
                <a:cubicBezTo>
                  <a:pt x="14013" y="342679"/>
                  <a:pt x="24891" y="358974"/>
                  <a:pt x="36095" y="372979"/>
                </a:cubicBezTo>
                <a:cubicBezTo>
                  <a:pt x="117627" y="474893"/>
                  <a:pt x="80346" y="418005"/>
                  <a:pt x="144379" y="469232"/>
                </a:cubicBezTo>
                <a:cubicBezTo>
                  <a:pt x="153237" y="476318"/>
                  <a:pt x="159004" y="487003"/>
                  <a:pt x="168443" y="493295"/>
                </a:cubicBezTo>
                <a:cubicBezTo>
                  <a:pt x="183366" y="503244"/>
                  <a:pt x="200997" y="508460"/>
                  <a:pt x="216569" y="517358"/>
                </a:cubicBezTo>
                <a:cubicBezTo>
                  <a:pt x="229124" y="524532"/>
                  <a:pt x="240632" y="533400"/>
                  <a:pt x="252664" y="541421"/>
                </a:cubicBezTo>
                <a:cubicBezTo>
                  <a:pt x="260685" y="553453"/>
                  <a:pt x="273001" y="563544"/>
                  <a:pt x="276727" y="577516"/>
                </a:cubicBezTo>
                <a:cubicBezTo>
                  <a:pt x="289298" y="624659"/>
                  <a:pt x="300790" y="721895"/>
                  <a:pt x="300790" y="721895"/>
                </a:cubicBezTo>
                <a:cubicBezTo>
                  <a:pt x="304801" y="834190"/>
                  <a:pt x="294349" y="947942"/>
                  <a:pt x="312822" y="1058779"/>
                </a:cubicBezTo>
                <a:cubicBezTo>
                  <a:pt x="315771" y="1076470"/>
                  <a:pt x="344463" y="1075777"/>
                  <a:pt x="360948" y="1082842"/>
                </a:cubicBezTo>
                <a:cubicBezTo>
                  <a:pt x="372605" y="1087838"/>
                  <a:pt x="384848" y="1091390"/>
                  <a:pt x="397043" y="1094874"/>
                </a:cubicBezTo>
                <a:cubicBezTo>
                  <a:pt x="453766" y="1111080"/>
                  <a:pt x="461239" y="1109201"/>
                  <a:pt x="529390" y="1118937"/>
                </a:cubicBezTo>
                <a:cubicBezTo>
                  <a:pt x="541422" y="1114926"/>
                  <a:pt x="555582" y="1114828"/>
                  <a:pt x="565485" y="1106905"/>
                </a:cubicBezTo>
                <a:cubicBezTo>
                  <a:pt x="602765" y="1077081"/>
                  <a:pt x="587702" y="1040252"/>
                  <a:pt x="601579" y="998621"/>
                </a:cubicBezTo>
                <a:cubicBezTo>
                  <a:pt x="613308" y="963435"/>
                  <a:pt x="646605" y="946805"/>
                  <a:pt x="673769" y="926432"/>
                </a:cubicBezTo>
                <a:cubicBezTo>
                  <a:pt x="681790" y="914400"/>
                  <a:pt x="689427" y="902104"/>
                  <a:pt x="697832" y="890337"/>
                </a:cubicBezTo>
                <a:cubicBezTo>
                  <a:pt x="709487" y="874020"/>
                  <a:pt x="730630" y="861991"/>
                  <a:pt x="733927" y="842211"/>
                </a:cubicBezTo>
                <a:cubicBezTo>
                  <a:pt x="735792" y="831022"/>
                  <a:pt x="717885" y="826168"/>
                  <a:pt x="709864" y="818147"/>
                </a:cubicBezTo>
                <a:cubicBezTo>
                  <a:pt x="713874" y="786063"/>
                  <a:pt x="714625" y="753401"/>
                  <a:pt x="721895" y="721895"/>
                </a:cubicBezTo>
                <a:cubicBezTo>
                  <a:pt x="726751" y="700851"/>
                  <a:pt x="741978" y="682964"/>
                  <a:pt x="745958" y="661737"/>
                </a:cubicBezTo>
                <a:cubicBezTo>
                  <a:pt x="754122" y="618198"/>
                  <a:pt x="753979" y="573506"/>
                  <a:pt x="757990" y="529390"/>
                </a:cubicBezTo>
                <a:cubicBezTo>
                  <a:pt x="749969" y="433137"/>
                  <a:pt x="743231" y="336769"/>
                  <a:pt x="733927" y="240632"/>
                </a:cubicBezTo>
                <a:cubicBezTo>
                  <a:pt x="733918" y="240542"/>
                  <a:pt x="724683" y="140075"/>
                  <a:pt x="709864" y="120316"/>
                </a:cubicBezTo>
                <a:cubicBezTo>
                  <a:pt x="680283" y="80874"/>
                  <a:pt x="621265" y="33907"/>
                  <a:pt x="577516" y="12032"/>
                </a:cubicBezTo>
                <a:lnTo>
                  <a:pt x="493295" y="1203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ユーザー設定</PresentationFormat>
  <Paragraphs>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2014-04-15T23:28:49Z</dcterms:modified>
</cp:coreProperties>
</file>