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352" d="100"/>
          <a:sy n="352" d="100"/>
        </p:scale>
        <p:origin x="1992" y="1051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153948" y="635174"/>
            <a:ext cx="2364300" cy="1974841"/>
            <a:chOff x="559463" y="657071"/>
            <a:chExt cx="2878665" cy="240447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676" y="657071"/>
              <a:ext cx="2302999" cy="24044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1107676" y="1439097"/>
                  <a:ext cx="285613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676" y="1439097"/>
                  <a:ext cx="285613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2116368" y="1603344"/>
                  <a:ext cx="285613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68" y="1603344"/>
                  <a:ext cx="285613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692" b="-10811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565920" y="1211238"/>
                  <a:ext cx="35762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920" y="1211238"/>
                  <a:ext cx="35762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704242" y="1603320"/>
                  <a:ext cx="357621" cy="337262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42" y="1603320"/>
                  <a:ext cx="357621" cy="33726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V="1">
              <a:off x="985768" y="1067223"/>
              <a:ext cx="2452360" cy="71697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2248063" y="734523"/>
                  <a:ext cx="1176897" cy="337262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63" y="734523"/>
                  <a:ext cx="1176897" cy="33726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/>
            <p:cNvCxnSpPr/>
            <p:nvPr/>
          </p:nvCxnSpPr>
          <p:spPr>
            <a:xfrm flipV="1">
              <a:off x="804422" y="1051353"/>
              <a:ext cx="2590534" cy="116221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559463" y="2103628"/>
                  <a:ext cx="357621" cy="337262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63" y="2103628"/>
                  <a:ext cx="357621" cy="3372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704242" y="2216413"/>
                  <a:ext cx="93610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42" y="2216413"/>
                  <a:ext cx="93610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368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グループ化 13"/>
          <p:cNvGrpSpPr/>
          <p:nvPr/>
        </p:nvGrpSpPr>
        <p:grpSpPr>
          <a:xfrm>
            <a:off x="-18256" y="635174"/>
            <a:ext cx="2232248" cy="1944216"/>
            <a:chOff x="761164" y="657071"/>
            <a:chExt cx="2748971" cy="2404478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676" y="657071"/>
              <a:ext cx="2302999" cy="24044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107676" y="1439097"/>
                  <a:ext cx="285613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676" y="1439097"/>
                  <a:ext cx="285613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2147447" y="1592096"/>
                  <a:ext cx="28561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447" y="1592096"/>
                  <a:ext cx="28561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7895" b="-10811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2714381" y="1518389"/>
                  <a:ext cx="35762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381" y="1518389"/>
                  <a:ext cx="35762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695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761164" y="1575550"/>
                  <a:ext cx="35762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64" y="1575550"/>
                  <a:ext cx="357621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 flipV="1">
              <a:off x="1141885" y="1379889"/>
              <a:ext cx="2368250" cy="36416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2014-11-24T13:56:26Z</dcterms:modified>
</cp:coreProperties>
</file>