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71" d="100"/>
          <a:sy n="271" d="100"/>
        </p:scale>
        <p:origin x="-3300" y="-90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2" y="1139230"/>
            <a:ext cx="1842325" cy="1944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01824" y="1510303"/>
                <a:ext cx="172819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sz="1200" b="0" smtClean="0">
                    <a:ea typeface="HG丸ｺﾞｼｯｸM-PRO" panose="020F0600000000000000" pitchFamily="50" charset="-128"/>
                    <a:cs typeface="Courier New" pitchFamily="49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𝑃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に近づく</a:t>
                </a:r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24" y="1510303"/>
                <a:ext cx="1728192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732529" y="2445716"/>
                <a:ext cx="290399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29" y="2445716"/>
                <a:ext cx="29039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 flipV="1">
            <a:off x="1829607" y="1812486"/>
            <a:ext cx="0" cy="766904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>
            <a:off x="1695868" y="2182512"/>
            <a:ext cx="709009" cy="0"/>
          </a:xfrm>
          <a:prstGeom prst="straightConnector1">
            <a:avLst/>
          </a:prstGeom>
          <a:ln w="3175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800615" y="2219350"/>
            <a:ext cx="279912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269776" y="2075334"/>
                <a:ext cx="1553199" cy="327847"/>
              </a:xfrm>
              <a:prstGeom prst="rect">
                <a:avLst/>
              </a:prstGeom>
              <a:noFill/>
              <a:ln w="3175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=(</m:t>
                      </m:r>
                      <m:f>
                        <m:fPr>
                          <m:type m:val="skw"/>
                          <m:ctrlPr>
                            <a:rPr lang="en-US" altLang="ja-JP" sz="120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ja-JP" sz="1200" b="0" i="1" smtClean="0">
                                  <a:latin typeface="Cambria Math"/>
                                  <a:ea typeface="HG丸ｺﾞｼｯｸM-PRO" panose="020F0600000000000000" pitchFamily="50" charset="-128"/>
                                  <a:cs typeface="Courier New" pitchFamily="49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𝑐</m:t>
                          </m:r>
                        </m:den>
                      </m:f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,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𝑡</m:t>
                      </m:r>
                      <m:r>
                        <a:rPr lang="en-US" altLang="ja-JP" sz="1200" b="0" i="1" smtClean="0">
                          <a:latin typeface="Cambria Math"/>
                          <a:ea typeface="HG丸ｺﾞｼｯｸM-PRO" panose="020F0600000000000000" pitchFamily="50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6" y="2075334"/>
                <a:ext cx="1553199" cy="327847"/>
              </a:xfrm>
              <a:prstGeom prst="rect">
                <a:avLst/>
              </a:prstGeom>
              <a:blipFill rotWithShape="1">
                <a:blip r:embed="rId5"/>
                <a:stretch>
                  <a:fillRect t="-100000" b="-164815"/>
                </a:stretch>
              </a:blipFill>
              <a:ln w="3175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円弧 39"/>
          <p:cNvSpPr/>
          <p:nvPr/>
        </p:nvSpPr>
        <p:spPr>
          <a:xfrm rot="11552602">
            <a:off x="915626" y="1315383"/>
            <a:ext cx="1807421" cy="815729"/>
          </a:xfrm>
          <a:prstGeom prst="arc">
            <a:avLst>
              <a:gd name="adj1" fmla="val 15938355"/>
              <a:gd name="adj2" fmla="val 20644804"/>
            </a:avLst>
          </a:prstGeom>
          <a:ln w="3175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21656" y="1976858"/>
            <a:ext cx="279912" cy="276999"/>
          </a:xfrm>
          <a:prstGeom prst="rect">
            <a:avLst/>
          </a:prstGeom>
          <a:noFill/>
          <a:ln w="19050" cap="rnd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.</a:t>
            </a:r>
            <a:endParaRPr lang="en-US" altLang="ja-JP" sz="120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47" name="円弧 46"/>
          <p:cNvSpPr/>
          <p:nvPr/>
        </p:nvSpPr>
        <p:spPr>
          <a:xfrm rot="10977348">
            <a:off x="1863061" y="2022417"/>
            <a:ext cx="215242" cy="358814"/>
          </a:xfrm>
          <a:prstGeom prst="arc">
            <a:avLst>
              <a:gd name="adj1" fmla="val 15938355"/>
              <a:gd name="adj2" fmla="val 20644804"/>
            </a:avLst>
          </a:prstGeom>
          <a:ln w="3175">
            <a:solidFill>
              <a:srgbClr val="000000"/>
            </a:solidFill>
            <a:prstDash val="dashDot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弧 48"/>
          <p:cNvSpPr/>
          <p:nvPr/>
        </p:nvSpPr>
        <p:spPr>
          <a:xfrm rot="10178950">
            <a:off x="852050" y="1655007"/>
            <a:ext cx="1807421" cy="815729"/>
          </a:xfrm>
          <a:prstGeom prst="arc">
            <a:avLst>
              <a:gd name="adj1" fmla="val 15938355"/>
              <a:gd name="adj2" fmla="val 20644804"/>
            </a:avLst>
          </a:prstGeom>
          <a:ln w="3175">
            <a:solidFill>
              <a:srgbClr val="0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2015-01-29T22:19:38Z</dcterms:modified>
</cp:coreProperties>
</file>