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平行四辺形 72"/>
          <p:cNvSpPr/>
          <p:nvPr/>
        </p:nvSpPr>
        <p:spPr>
          <a:xfrm>
            <a:off x="1415782" y="2003326"/>
            <a:ext cx="1526456" cy="1061169"/>
          </a:xfrm>
          <a:prstGeom prst="parallelogram">
            <a:avLst>
              <a:gd name="adj" fmla="val 0"/>
            </a:avLst>
          </a:prstGeom>
          <a:noFill/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2017870" y="2248524"/>
            <a:ext cx="1104388" cy="169894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3030468" y="2127945"/>
                <a:ext cx="1415772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r>
                  <a:rPr lang="en-US" altLang="ja-JP" sz="1200">
                    <a:latin typeface="+mj-lt"/>
                    <a:ea typeface="ＭＳ ゴシック" pitchFamily="49" charset="-128"/>
                    <a:cs typeface="Courier New" pitchFamily="49" charset="0"/>
                  </a:rPr>
                  <a:t/>
                </a:r>
                <a:br>
                  <a:rPr lang="en-US" altLang="ja-JP" sz="1200">
                    <a:latin typeface="+mj-lt"/>
                    <a:ea typeface="ＭＳ ゴシック" pitchFamily="49" charset="-128"/>
                    <a:cs typeface="Courier New" pitchFamily="49" charset="0"/>
                  </a:rPr>
                </a:br>
                <a:r>
                  <a:rPr lang="ja-JP" altLang="en-US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地図からはみ出た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68" y="2127945"/>
                <a:ext cx="141577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/>
          <p:cNvCxnSpPr/>
          <p:nvPr/>
        </p:nvCxnSpPr>
        <p:spPr>
          <a:xfrm flipV="1">
            <a:off x="1415782" y="2236020"/>
            <a:ext cx="1736733" cy="82224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1412543" y="2860448"/>
            <a:ext cx="1277667" cy="196651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574032" y="2795414"/>
                <a:ext cx="339708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32" y="2795414"/>
                <a:ext cx="339708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1925960" y="2343621"/>
                <a:ext cx="351828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60" y="2343621"/>
                <a:ext cx="351828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3922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V="1">
            <a:off x="1407789" y="2418418"/>
            <a:ext cx="610081" cy="639843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2690210" y="2248524"/>
            <a:ext cx="462306" cy="61192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V="1">
            <a:off x="1423690" y="2236020"/>
            <a:ext cx="224574" cy="118652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1287647" y="2347988"/>
            <a:ext cx="1718661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66171" y="2086867"/>
                <a:ext cx="1038746" cy="46166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𝑃</m:t>
                    </m:r>
                    <m:r>
                      <a:rPr lang="en-US" altLang="ja-JP" sz="12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+</m:t>
                    </m:r>
                    <m:r>
                      <a:rPr lang="en-US" altLang="ja-JP" sz="1200" i="1">
                        <a:latin typeface="Cambria Math"/>
                        <a:ea typeface="ＭＳ ゴシック" pitchFamily="49" charset="-128"/>
                        <a:cs typeface="Courier New" pitchFamily="49" charset="0"/>
                      </a:rPr>
                      <m:t>𝑄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を周り</a:t>
                </a:r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こませる</a:t>
                </a:r>
                <a:endParaRPr lang="ja-JP" altLang="en-US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" y="2086867"/>
                <a:ext cx="103874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0526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/>
              <p:cNvSpPr txBox="1"/>
              <p:nvPr/>
            </p:nvSpPr>
            <p:spPr>
              <a:xfrm>
                <a:off x="1421904" y="2014359"/>
                <a:ext cx="612347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𝑃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+</m:t>
                      </m:r>
                      <m:r>
                        <a:rPr lang="en-US" altLang="ja-JP" sz="1200" i="1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𝑄</m:t>
                      </m:r>
                    </m:oMath>
                  </m:oMathPara>
                </a14:m>
                <a:endParaRPr lang="en-US" altLang="ja-JP" sz="12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7" name="テキスト ボックス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04" y="2014359"/>
                <a:ext cx="61234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1182285" y="2991693"/>
                <a:ext cx="311627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𝑂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5" y="2991693"/>
                <a:ext cx="311627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182285" y="1787302"/>
                <a:ext cx="311627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𝐶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5" y="1787302"/>
                <a:ext cx="311627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2850494" y="1753925"/>
                <a:ext cx="311627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𝐵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494" y="1753925"/>
                <a:ext cx="311627" cy="30777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74654" y="2914800"/>
                <a:ext cx="311627" cy="307777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/>
                          <a:ea typeface="ＭＳ ゴシック" pitchFamily="49" charset="-128"/>
                          <a:cs typeface="Courier New" pitchFamily="49" charset="0"/>
                        </a:rPr>
                        <m:t>𝐴</m:t>
                      </m:r>
                    </m:oMath>
                  </m:oMathPara>
                </a14:m>
                <a:endParaRPr lang="ja-JP" altLang="en-US" sz="1400">
                  <a:latin typeface="+mj-lt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54" y="2914800"/>
                <a:ext cx="311627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2015-02-24T20:49:26Z</dcterms:modified>
</cp:coreProperties>
</file>