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998031" y="2676238"/>
                <a:ext cx="23758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𝐴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31" y="2676238"/>
                <a:ext cx="237584" cy="2281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1332237" y="1125859"/>
                <a:ext cx="1715361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Arial Unicode MS" panose="020B0604020202020204" pitchFamily="50" charset="-128"/>
                  </a:rPr>
                  <a:t>事前に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𝑘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Arial Unicode MS" panose="020B0604020202020204" pitchFamily="50" charset="-128"/>
                  </a:rPr>
                  <a:t>を共有しておく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37" y="1125859"/>
                <a:ext cx="1715361" cy="228183"/>
              </a:xfrm>
              <a:prstGeom prst="rect">
                <a:avLst/>
              </a:prstGeom>
              <a:blipFill rotWithShape="1">
                <a:blip r:embed="rId3"/>
                <a:stretch>
                  <a:fillRect l="-3203" t="-10811" r="-2135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フローチャート : 書類 124"/>
              <p:cNvSpPr/>
              <p:nvPr/>
            </p:nvSpPr>
            <p:spPr>
              <a:xfrm>
                <a:off x="3078088" y="1890269"/>
                <a:ext cx="360040" cy="243702"/>
              </a:xfrm>
              <a:prstGeom prst="flowChartDocument">
                <a:avLst/>
              </a:prstGeom>
              <a:noFill/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フローチャート : 書類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88" y="1890269"/>
                <a:ext cx="360040" cy="243702"/>
              </a:xfrm>
              <a:prstGeom prst="flowChartDocumen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3104644" y="1612243"/>
                <a:ext cx="22777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𝑘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44" y="1612243"/>
                <a:ext cx="227774" cy="228183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フローチャート : 書類 127"/>
              <p:cNvSpPr/>
              <p:nvPr/>
            </p:nvSpPr>
            <p:spPr>
              <a:xfrm>
                <a:off x="941708" y="1890270"/>
                <a:ext cx="360040" cy="243702"/>
              </a:xfrm>
              <a:prstGeom prst="flowChartDocument">
                <a:avLst/>
              </a:prstGeom>
              <a:noFill/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フローチャート : 書類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8" y="1890270"/>
                <a:ext cx="360040" cy="243702"/>
              </a:xfrm>
              <a:prstGeom prst="flowChartDocumen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007841" y="1612244"/>
                <a:ext cx="22777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𝑘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1" y="1612244"/>
                <a:ext cx="227774" cy="228183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>
            <a:stCxn id="77" idx="2"/>
            <a:endCxn id="129" idx="0"/>
          </p:cNvCxnSpPr>
          <p:nvPr/>
        </p:nvCxnSpPr>
        <p:spPr>
          <a:xfrm flipH="1">
            <a:off x="1121728" y="1354042"/>
            <a:ext cx="1068190" cy="25820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77" idx="2"/>
            <a:endCxn id="136" idx="0"/>
          </p:cNvCxnSpPr>
          <p:nvPr/>
        </p:nvCxnSpPr>
        <p:spPr>
          <a:xfrm>
            <a:off x="2189918" y="1354042"/>
            <a:ext cx="1005152" cy="2582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テキスト ボックス 130"/>
              <p:cNvSpPr txBox="1"/>
              <p:nvPr/>
            </p:nvSpPr>
            <p:spPr>
              <a:xfrm>
                <a:off x="3136398" y="2676240"/>
                <a:ext cx="24341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𝐵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1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398" y="2676240"/>
                <a:ext cx="243419" cy="2281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/>
              <p:cNvSpPr txBox="1"/>
              <p:nvPr/>
            </p:nvSpPr>
            <p:spPr>
              <a:xfrm>
                <a:off x="639597" y="2205979"/>
                <a:ext cx="1106219" cy="41284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𝑡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/>
                          <a:ea typeface="Cambria Math"/>
                          <a:cs typeface="Arial Unicode MS" panose="020B0604020202020204" pitchFamily="50" charset="-128"/>
                        </a:rPr>
                        <m:t>ℳ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</m:ctrlPr>
                        </m:dPr>
                        <m:e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  <m:t>𝑘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  <m:t>,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altLang="ja-JP" sz="1200" b="0" smtClean="0">
                  <a:latin typeface="HG丸ｺﾞｼｯｸM-PRO" panose="020F0600000000000000" pitchFamily="50" charset="-128"/>
                  <a:ea typeface="Cambria Math"/>
                  <a:cs typeface="Arial Unicode MS" panose="020B0604020202020204" pitchFamily="50" charset="-128"/>
                </a:endParaRPr>
              </a:p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を作成する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2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" y="2205979"/>
                <a:ext cx="1106219" cy="412849"/>
              </a:xfrm>
              <a:prstGeom prst="rect">
                <a:avLst/>
              </a:prstGeom>
              <a:blipFill rotWithShape="1">
                <a:blip r:embed="rId8"/>
                <a:stretch>
                  <a:fillRect l="-4972" b="-176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1721777" y="2091887"/>
                <a:ext cx="93020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(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𝑚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,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𝑡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を送る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77" y="2091887"/>
                <a:ext cx="930209" cy="228183"/>
              </a:xfrm>
              <a:prstGeom prst="rect">
                <a:avLst/>
              </a:prstGeom>
              <a:blipFill rotWithShape="1">
                <a:blip r:embed="rId9"/>
                <a:stretch>
                  <a:fillRect l="-3268" t="-10526" r="-4575" b="-289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矢印コネクタ 133"/>
          <p:cNvCxnSpPr/>
          <p:nvPr/>
        </p:nvCxnSpPr>
        <p:spPr>
          <a:xfrm>
            <a:off x="1625784" y="2349996"/>
            <a:ext cx="1070676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/>
              <p:cNvSpPr txBox="1"/>
              <p:nvPr/>
            </p:nvSpPr>
            <p:spPr>
              <a:xfrm>
                <a:off x="2718048" y="2225179"/>
                <a:ext cx="936104" cy="41284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𝑡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ℳ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</m:ctrlPr>
                        </m:d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𝑘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,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/>
                </a:r>
                <a:b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</a:b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を確認する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5" name="テキスト ボックス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2225179"/>
                <a:ext cx="936104" cy="412849"/>
              </a:xfrm>
              <a:prstGeom prst="rect">
                <a:avLst/>
              </a:prstGeom>
              <a:blipFill rotWithShape="1">
                <a:blip r:embed="rId10"/>
                <a:stretch>
                  <a:fillRect l="-5882" b="-176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628564" y="1612243"/>
            <a:ext cx="997220" cy="1063995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2696460" y="1612243"/>
            <a:ext cx="997220" cy="1058013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矢印コネクタ 136"/>
          <p:cNvCxnSpPr>
            <a:stCxn id="128" idx="3"/>
            <a:endCxn id="125" idx="1"/>
          </p:cNvCxnSpPr>
          <p:nvPr/>
        </p:nvCxnSpPr>
        <p:spPr>
          <a:xfrm flipV="1">
            <a:off x="1301748" y="2012120"/>
            <a:ext cx="1776340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はがき 100x148 mm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2014-06-10T23:56:51Z</dcterms:modified>
</cp:coreProperties>
</file>