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矢印コネクタ 15"/>
          <p:cNvCxnSpPr>
            <a:stCxn id="20" idx="0"/>
          </p:cNvCxnSpPr>
          <p:nvPr/>
        </p:nvCxnSpPr>
        <p:spPr>
          <a:xfrm flipV="1">
            <a:off x="1620677" y="2943009"/>
            <a:ext cx="883878" cy="1514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465741" y="2817481"/>
                <a:ext cx="31989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41" y="2817481"/>
                <a:ext cx="31989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592465" y="2164755"/>
                <a:ext cx="328616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65" y="2164755"/>
                <a:ext cx="32861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/>
          <p:cNvCxnSpPr/>
          <p:nvPr/>
        </p:nvCxnSpPr>
        <p:spPr>
          <a:xfrm flipV="1">
            <a:off x="1623005" y="2378990"/>
            <a:ext cx="216024" cy="71549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465741" y="1979779"/>
                <a:ext cx="944426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𝑅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≔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41" y="1979779"/>
                <a:ext cx="94442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484581" y="3094479"/>
                <a:ext cx="27219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81" y="3094479"/>
                <a:ext cx="27219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2504555" y="2227519"/>
            <a:ext cx="216024" cy="715490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1836701" y="2227520"/>
            <a:ext cx="883878" cy="151470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弧 1"/>
          <p:cNvSpPr/>
          <p:nvPr/>
        </p:nvSpPr>
        <p:spPr>
          <a:xfrm>
            <a:off x="1448475" y="2760551"/>
            <a:ext cx="565084" cy="516386"/>
          </a:xfrm>
          <a:prstGeom prst="arc">
            <a:avLst/>
          </a:prstGeom>
          <a:ln w="3175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2014-12-05T23:29:22Z</dcterms:modified>
</cp:coreProperties>
</file>