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460085" y="1357333"/>
            <a:ext cx="3202179" cy="1995543"/>
            <a:chOff x="1028038" y="1063784"/>
            <a:chExt cx="3202179" cy="1995543"/>
          </a:xfrm>
        </p:grpSpPr>
        <p:cxnSp>
          <p:nvCxnSpPr>
            <p:cNvPr id="37" name="直線矢印コネクタ 36"/>
            <p:cNvCxnSpPr/>
            <p:nvPr/>
          </p:nvCxnSpPr>
          <p:spPr>
            <a:xfrm flipV="1">
              <a:off x="2094460" y="1283246"/>
              <a:ext cx="1582500" cy="22375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2250867" y="1183830"/>
                  <a:ext cx="288032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867" y="1183830"/>
                  <a:ext cx="288032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3641523" y="1118126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523" y="1118126"/>
                  <a:ext cx="27728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/>
            <p:cNvCxnSpPr/>
            <p:nvPr/>
          </p:nvCxnSpPr>
          <p:spPr>
            <a:xfrm>
              <a:off x="2132023" y="2371100"/>
              <a:ext cx="1703019" cy="6427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endCxn id="27" idx="2"/>
            </p:cNvCxnSpPr>
            <p:nvPr/>
          </p:nvCxnSpPr>
          <p:spPr>
            <a:xfrm flipV="1">
              <a:off x="2310484" y="1421113"/>
              <a:ext cx="431210" cy="9499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597678" y="1144114"/>
                  <a:ext cx="288032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678" y="1144114"/>
                  <a:ext cx="288032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3093321" y="1063784"/>
                  <a:ext cx="288032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21" y="1063784"/>
                  <a:ext cx="288032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1968018" y="2378462"/>
                  <a:ext cx="647234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018" y="2378462"/>
                  <a:ext cx="64723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17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2536160" y="2435374"/>
                  <a:ext cx="647234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160" y="2435374"/>
                  <a:ext cx="64723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44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3390604" y="2435374"/>
                  <a:ext cx="647234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604" y="2435374"/>
                  <a:ext cx="64723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44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矢印コネクタ 32"/>
            <p:cNvCxnSpPr>
              <a:stCxn id="31" idx="0"/>
              <a:endCxn id="27" idx="2"/>
            </p:cNvCxnSpPr>
            <p:nvPr/>
          </p:nvCxnSpPr>
          <p:spPr>
            <a:xfrm flipH="1" flipV="1">
              <a:off x="2741694" y="1421113"/>
              <a:ext cx="972527" cy="1014261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>
              <a:off x="2373354" y="1469292"/>
              <a:ext cx="1334477" cy="95933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endCxn id="28" idx="2"/>
            </p:cNvCxnSpPr>
            <p:nvPr/>
          </p:nvCxnSpPr>
          <p:spPr>
            <a:xfrm flipV="1">
              <a:off x="2877204" y="1340783"/>
              <a:ext cx="360133" cy="1059016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endCxn id="28" idx="2"/>
            </p:cNvCxnSpPr>
            <p:nvPr/>
          </p:nvCxnSpPr>
          <p:spPr>
            <a:xfrm flipV="1">
              <a:off x="2306685" y="1340783"/>
              <a:ext cx="930652" cy="103767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2373922" y="1471961"/>
              <a:ext cx="512533" cy="925385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V="1">
              <a:off x="1968018" y="1766353"/>
              <a:ext cx="1775274" cy="6690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3736911" y="1596730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57" name="テキスト ボックス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11" y="1596730"/>
                  <a:ext cx="27728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3835042" y="2243400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042" y="2243400"/>
                  <a:ext cx="2772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3294112" y="1931318"/>
                  <a:ext cx="936105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−(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112" y="1931318"/>
                  <a:ext cx="93610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333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矢印コネクタ 63"/>
            <p:cNvCxnSpPr/>
            <p:nvPr/>
          </p:nvCxnSpPr>
          <p:spPr>
            <a:xfrm flipH="1" flipV="1">
              <a:off x="3141560" y="1818640"/>
              <a:ext cx="499963" cy="13032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>
              <a:stCxn id="71" idx="0"/>
            </p:cNvCxnSpPr>
            <p:nvPr/>
          </p:nvCxnSpPr>
          <p:spPr>
            <a:xfrm flipV="1">
              <a:off x="1729028" y="1859622"/>
              <a:ext cx="797061" cy="71425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1028038" y="2573873"/>
                  <a:ext cx="1401979" cy="485454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𝑃</m:t>
                                </m:r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+</m:t>
                                </m:r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𝑅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=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−(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𝑄</m:t>
                            </m:r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038" y="2573873"/>
                  <a:ext cx="1401979" cy="4854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250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矢印コネクタ 75"/>
            <p:cNvCxnSpPr/>
            <p:nvPr/>
          </p:nvCxnSpPr>
          <p:spPr>
            <a:xfrm flipH="1" flipV="1">
              <a:off x="2855655" y="1873730"/>
              <a:ext cx="475332" cy="8006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テキスト ボックス 78"/>
                <p:cNvSpPr txBox="1"/>
                <p:nvPr/>
              </p:nvSpPr>
              <p:spPr>
                <a:xfrm>
                  <a:off x="3029725" y="2728922"/>
                  <a:ext cx="1008113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−(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79" name="テキスト ボックス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725" y="2728922"/>
                  <a:ext cx="1008113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/>
          <p:cNvGrpSpPr/>
          <p:nvPr/>
        </p:nvGrpSpPr>
        <p:grpSpPr>
          <a:xfrm>
            <a:off x="138337" y="1558375"/>
            <a:ext cx="1571599" cy="1309047"/>
            <a:chOff x="329562" y="588684"/>
            <a:chExt cx="1571599" cy="1309047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329562" y="822232"/>
              <a:ext cx="1361211" cy="839994"/>
              <a:chOff x="269776" y="419150"/>
              <a:chExt cx="1867024" cy="1152128"/>
            </a:xfrm>
          </p:grpSpPr>
          <p:cxnSp>
            <p:nvCxnSpPr>
              <p:cNvPr id="32" name="直線矢印コネクタ 31"/>
              <p:cNvCxnSpPr/>
              <p:nvPr/>
            </p:nvCxnSpPr>
            <p:spPr>
              <a:xfrm flipV="1">
                <a:off x="396218" y="419150"/>
                <a:ext cx="1582500" cy="22375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/>
              <p:nvPr/>
            </p:nvCxnSpPr>
            <p:spPr>
              <a:xfrm>
                <a:off x="433781" y="1507004"/>
                <a:ext cx="1703019" cy="6427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 flipV="1">
                <a:off x="612242" y="557017"/>
                <a:ext cx="431210" cy="9499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1043452" y="557017"/>
                <a:ext cx="972527" cy="10142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/>
              <p:cNvCxnSpPr/>
              <p:nvPr/>
            </p:nvCxnSpPr>
            <p:spPr>
              <a:xfrm>
                <a:off x="675112" y="605196"/>
                <a:ext cx="1334477" cy="95933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/>
              <p:cNvCxnSpPr/>
              <p:nvPr/>
            </p:nvCxnSpPr>
            <p:spPr>
              <a:xfrm flipV="1">
                <a:off x="1178962" y="476687"/>
                <a:ext cx="360133" cy="105901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/>
              <p:nvPr/>
            </p:nvCxnSpPr>
            <p:spPr>
              <a:xfrm flipV="1">
                <a:off x="608443" y="476687"/>
                <a:ext cx="930652" cy="103767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/>
              <p:cNvCxnSpPr/>
              <p:nvPr/>
            </p:nvCxnSpPr>
            <p:spPr>
              <a:xfrm>
                <a:off x="675680" y="607865"/>
                <a:ext cx="512533" cy="92538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269776" y="902257"/>
                <a:ext cx="1775274" cy="6690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1602685" y="637599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685" y="637599"/>
                  <a:ext cx="27728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1623880" y="995870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3880" y="995870"/>
                  <a:ext cx="2772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1623880" y="1510303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3880" y="1510303"/>
                  <a:ext cx="2772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73616" y="680876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16" y="680876"/>
                  <a:ext cx="277281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816673" y="645749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𝐵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70" name="テキスト ボックス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673" y="645749"/>
                  <a:ext cx="2772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1205880" y="588684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880" y="588684"/>
                  <a:ext cx="27728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432003" y="1593292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𝐷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03" y="1593292"/>
                  <a:ext cx="27728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859992" y="1614871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74" name="テキスト ボックス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92" y="1614871"/>
                  <a:ext cx="27728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1464044" y="1620732"/>
                  <a:ext cx="2772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𝐹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75" name="テキスト ボックス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044" y="1620732"/>
                  <a:ext cx="27728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2014-11-25T02:28:24Z</dcterms:modified>
</cp:coreProperties>
</file>