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4" d="100"/>
          <a:sy n="154" d="100"/>
        </p:scale>
        <p:origin x="-878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1178512" y="1006247"/>
            <a:ext cx="3411744" cy="2293223"/>
            <a:chOff x="948674" y="934239"/>
            <a:chExt cx="3411744" cy="2293223"/>
          </a:xfrm>
        </p:grpSpPr>
        <p:sp>
          <p:nvSpPr>
            <p:cNvPr id="14" name="平行四辺形 13"/>
            <p:cNvSpPr/>
            <p:nvPr/>
          </p:nvSpPr>
          <p:spPr>
            <a:xfrm rot="20700000">
              <a:off x="1190869" y="2500106"/>
              <a:ext cx="932818" cy="369194"/>
            </a:xfrm>
            <a:prstGeom prst="parallelogram">
              <a:avLst>
                <a:gd name="adj" fmla="val 7562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1064770" y="2405144"/>
              <a:ext cx="2373358" cy="6354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57" idx="2"/>
            </p:cNvCxnSpPr>
            <p:nvPr/>
          </p:nvCxnSpPr>
          <p:spPr>
            <a:xfrm flipV="1">
              <a:off x="1318001" y="1971602"/>
              <a:ext cx="2203885" cy="607788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493912" y="1558670"/>
              <a:ext cx="2159809" cy="5761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V="1">
              <a:off x="1597558" y="1078256"/>
              <a:ext cx="2287345" cy="61371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1176268" y="1429047"/>
              <a:ext cx="726881" cy="176390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1771314" y="1351663"/>
              <a:ext cx="704396" cy="173729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2343874" y="1230655"/>
              <a:ext cx="719270" cy="175217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V="1">
              <a:off x="2997984" y="934239"/>
              <a:ext cx="801678" cy="1933183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1429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1416653" y="25904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771314" y="169197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18848" y="243564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627186" y="227039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212039" y="197160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91627" y="1528521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823675" y="1806070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521886" y="1616666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31029" y="208098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697312" y="117177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997984" y="136090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97558" y="213477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" name="円弧 4"/>
            <p:cNvSpPr/>
            <p:nvPr/>
          </p:nvSpPr>
          <p:spPr>
            <a:xfrm rot="900000">
              <a:off x="3364409" y="1387990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/>
            <p:cNvSpPr/>
            <p:nvPr/>
          </p:nvSpPr>
          <p:spPr>
            <a:xfrm rot="21153951">
              <a:off x="3297384" y="1810476"/>
              <a:ext cx="914400" cy="914400"/>
            </a:xfrm>
            <a:prstGeom prst="arc">
              <a:avLst>
                <a:gd name="adj1" fmla="val 16200000"/>
                <a:gd name="adj2" fmla="val 20545111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/>
            <p:cNvSpPr/>
            <p:nvPr/>
          </p:nvSpPr>
          <p:spPr>
            <a:xfrm rot="18900000">
              <a:off x="3342461" y="2077803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234055" y="2363366"/>
              <a:ext cx="1126363" cy="46166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全ての黒丸は</a:t>
              </a:r>
              <a:endPara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同じ値へいく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8" name="円弧 47"/>
            <p:cNvSpPr/>
            <p:nvPr/>
          </p:nvSpPr>
          <p:spPr>
            <a:xfrm>
              <a:off x="2393183" y="1558670"/>
              <a:ext cx="1807421" cy="815729"/>
            </a:xfrm>
            <a:prstGeom prst="arc">
              <a:avLst>
                <a:gd name="adj1" fmla="val 15938355"/>
                <a:gd name="adj2" fmla="val 0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𝑧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/>
          <p:cNvGrpSpPr/>
          <p:nvPr/>
        </p:nvGrpSpPr>
        <p:grpSpPr>
          <a:xfrm>
            <a:off x="-169493" y="1067222"/>
            <a:ext cx="1996889" cy="1427153"/>
            <a:chOff x="416641" y="5618"/>
            <a:chExt cx="1996889" cy="1427153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29816" y="5618"/>
              <a:ext cx="1783714" cy="903002"/>
              <a:chOff x="1573917" y="5618"/>
              <a:chExt cx="1783714" cy="903002"/>
            </a:xfrm>
          </p:grpSpPr>
          <p:sp>
            <p:nvSpPr>
              <p:cNvPr id="4" name="円弧 3"/>
              <p:cNvSpPr/>
              <p:nvPr/>
            </p:nvSpPr>
            <p:spPr>
              <a:xfrm>
                <a:off x="1793263" y="469187"/>
                <a:ext cx="743471" cy="439433"/>
              </a:xfrm>
              <a:prstGeom prst="arc">
                <a:avLst>
                  <a:gd name="adj1" fmla="val 20017821"/>
                  <a:gd name="adj2" fmla="val 12646199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平行四辺形 48"/>
              <p:cNvSpPr/>
              <p:nvPr/>
            </p:nvSpPr>
            <p:spPr>
              <a:xfrm rot="20700000">
                <a:off x="1715640" y="385251"/>
                <a:ext cx="898719" cy="363124"/>
              </a:xfrm>
              <a:prstGeom prst="parallelogram">
                <a:avLst>
                  <a:gd name="adj" fmla="val 7562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 flipV="1">
                <a:off x="1784227" y="435168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372647" y="275937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948314" y="280398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 flipV="1">
                <a:off x="1789531" y="703722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円弧 59"/>
              <p:cNvSpPr/>
              <p:nvPr/>
            </p:nvSpPr>
            <p:spPr>
              <a:xfrm rot="3658528">
                <a:off x="1687467" y="273809"/>
                <a:ext cx="484194" cy="711293"/>
              </a:xfrm>
              <a:prstGeom prst="arc">
                <a:avLst>
                  <a:gd name="adj1" fmla="val 20017821"/>
                  <a:gd name="adj2" fmla="val 14815797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1925960" y="491158"/>
                <a:ext cx="26367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.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1683959" y="5618"/>
                    <a:ext cx="1673672" cy="276999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200" b="0" smtClean="0">
                        <a:ea typeface="HG丸ｺﾞｼｯｸM-PRO" panose="020F0600000000000000" pitchFamily="50" charset="-128"/>
                        <a:cs typeface="Courier New" pitchFamily="49" charset="0"/>
                      </a:rPr>
                      <a:t>トーラス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Λ</m:t>
                            </m:r>
                          </m:sub>
                        </m:sSub>
                      </m:oMath>
                    </a14:m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上の関数</a:t>
                    </a:r>
                    <a14:m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𝑓</m:t>
                        </m:r>
                      </m:oMath>
                    </a14:m>
                    <a:endParaRPr lang="en-US" altLang="ja-JP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63" name="テキスト ボックス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3959" y="5618"/>
                    <a:ext cx="1673672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5217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円弧 61"/>
            <p:cNvSpPr/>
            <p:nvPr/>
          </p:nvSpPr>
          <p:spPr>
            <a:xfrm rot="20591263">
              <a:off x="416641" y="617042"/>
              <a:ext cx="1807421" cy="815729"/>
            </a:xfrm>
            <a:prstGeom prst="arc">
              <a:avLst>
                <a:gd name="adj1" fmla="val 15938355"/>
                <a:gd name="adj2" fmla="val 20644804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1853952" y="1109613"/>
                <a:ext cx="1609683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複素平面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/>
                        <a:ea typeface="Cambria Math"/>
                        <a:cs typeface="Courier New" pitchFamily="49" charset="0"/>
                      </a:rPr>
                      <m:t>ℂ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上の関数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𝑓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2" y="1109613"/>
                <a:ext cx="160968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2015-03-18T11:57:29Z</dcterms:modified>
</cp:coreProperties>
</file>