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46" d="100"/>
          <a:sy n="246" d="100"/>
        </p:scale>
        <p:origin x="-780" y="-90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/>
          <p:cNvSpPr txBox="1"/>
          <p:nvPr/>
        </p:nvSpPr>
        <p:spPr>
          <a:xfrm>
            <a:off x="845840" y="2310467"/>
            <a:ext cx="321068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0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09" name="直線矢印コネクタ 108"/>
          <p:cNvCxnSpPr/>
          <p:nvPr/>
        </p:nvCxnSpPr>
        <p:spPr>
          <a:xfrm>
            <a:off x="917848" y="2205980"/>
            <a:ext cx="3168352" cy="292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1853952" y="1784460"/>
            <a:ext cx="590373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1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時間後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989856" y="2102160"/>
            <a:ext cx="0" cy="20764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853952" y="2102160"/>
            <a:ext cx="0" cy="20764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219789" y="2102160"/>
            <a:ext cx="0" cy="20764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643725" y="2312726"/>
            <a:ext cx="420454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19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009562" y="2309404"/>
            <a:ext cx="420454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20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 rot="5400000">
                <a:off x="1120772" y="2104779"/>
                <a:ext cx="231300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5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≈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0772" y="2104779"/>
                <a:ext cx="231300" cy="2051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/>
          <p:nvPr/>
        </p:nvCxnSpPr>
        <p:spPr>
          <a:xfrm>
            <a:off x="3803604" y="2101764"/>
            <a:ext cx="0" cy="20764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582144" y="2307280"/>
            <a:ext cx="420454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21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3150096" y="2105086"/>
            <a:ext cx="0" cy="20764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026145" y="2307280"/>
            <a:ext cx="321068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0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" name="円弧 4"/>
          <p:cNvSpPr/>
          <p:nvPr/>
        </p:nvSpPr>
        <p:spPr>
          <a:xfrm>
            <a:off x="1853951" y="1989560"/>
            <a:ext cx="365838" cy="216024"/>
          </a:xfrm>
          <a:prstGeom prst="arc">
            <a:avLst>
              <a:gd name="adj1" fmla="val 10823099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/>
          <p:cNvSpPr/>
          <p:nvPr/>
        </p:nvSpPr>
        <p:spPr>
          <a:xfrm>
            <a:off x="1844288" y="1693687"/>
            <a:ext cx="1305808" cy="181019"/>
          </a:xfrm>
          <a:prstGeom prst="arc">
            <a:avLst>
              <a:gd name="adj1" fmla="val 10823099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02005" y="1488587"/>
            <a:ext cx="590373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5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時間後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 rot="5400000">
                <a:off x="3422914" y="2104779"/>
                <a:ext cx="231300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5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≈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22914" y="2104779"/>
                <a:ext cx="231300" cy="205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弧 36"/>
          <p:cNvSpPr/>
          <p:nvPr/>
        </p:nvSpPr>
        <p:spPr>
          <a:xfrm flipV="1">
            <a:off x="1853952" y="2531162"/>
            <a:ext cx="1949652" cy="106866"/>
          </a:xfrm>
          <a:prstGeom prst="arc">
            <a:avLst>
              <a:gd name="adj1" fmla="val 10823099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15831" y="2631694"/>
            <a:ext cx="689759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50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時間後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はがき 100x148 mm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2014-10-20T01:43:28Z</dcterms:modified>
</cp:coreProperties>
</file>