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5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69776" y="2147342"/>
            <a:ext cx="648072" cy="64807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5"/>
          <p:cNvSpPr/>
          <p:nvPr/>
        </p:nvSpPr>
        <p:spPr>
          <a:xfrm>
            <a:off x="989856" y="2147342"/>
            <a:ext cx="648072" cy="64807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54190" y="2749828"/>
                <a:ext cx="331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0" y="2749828"/>
                <a:ext cx="331116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142660" y="2749828"/>
                <a:ext cx="324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660" y="2749828"/>
                <a:ext cx="32470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/>
          <p:cNvSpPr txBox="1"/>
          <p:nvPr/>
        </p:nvSpPr>
        <p:spPr>
          <a:xfrm>
            <a:off x="341784" y="2965852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共通部分なし（</a:t>
            </a:r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0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  <a:endParaRPr kumimoji="1"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3222104" y="2147342"/>
            <a:ext cx="648072" cy="64807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円/楕円 21"/>
          <p:cNvSpPr/>
          <p:nvPr/>
        </p:nvSpPr>
        <p:spPr>
          <a:xfrm>
            <a:off x="3222104" y="2147342"/>
            <a:ext cx="648072" cy="64807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366120" y="2749828"/>
                <a:ext cx="331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120" y="2749828"/>
                <a:ext cx="33111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518924" y="2749828"/>
                <a:ext cx="324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924" y="2749828"/>
                <a:ext cx="32470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/>
          <p:cNvSpPr txBox="1"/>
          <p:nvPr/>
        </p:nvSpPr>
        <p:spPr>
          <a:xfrm>
            <a:off x="3078088" y="2965852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完全一致（</a:t>
            </a:r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  <a:endParaRPr kumimoji="1"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1925960" y="2147342"/>
            <a:ext cx="648072" cy="64807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円/楕円 30"/>
          <p:cNvSpPr/>
          <p:nvPr/>
        </p:nvSpPr>
        <p:spPr>
          <a:xfrm>
            <a:off x="2069976" y="2147342"/>
            <a:ext cx="648072" cy="64807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2006756" y="2749828"/>
                <a:ext cx="3311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756" y="2749828"/>
                <a:ext cx="33111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430016" y="2749828"/>
                <a:ext cx="324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16" y="2749828"/>
                <a:ext cx="32470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/>
          <p:cNvSpPr txBox="1"/>
          <p:nvPr/>
        </p:nvSpPr>
        <p:spPr>
          <a:xfrm>
            <a:off x="1709936" y="2965852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大体一致（</a:t>
            </a:r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0.8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  <a:endParaRPr kumimoji="1"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3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00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2015-03-22T19:08:22Z</dcterms:created>
  <dcterms:modified xsi:type="dcterms:W3CDTF">2015-03-22T19:08:26Z</dcterms:modified>
</cp:coreProperties>
</file>