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97" d="100"/>
          <a:sy n="197" d="100"/>
        </p:scale>
        <p:origin x="-1301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2591656" y="1953952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ミックスネット</a:t>
            </a:r>
            <a:endParaRPr kumimoji="1" lang="ja-JP" altLang="en-US" sz="12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9" name="直線矢印コネクタ 48"/>
          <p:cNvCxnSpPr>
            <a:stCxn id="20" idx="0"/>
          </p:cNvCxnSpPr>
          <p:nvPr/>
        </p:nvCxnSpPr>
        <p:spPr>
          <a:xfrm flipV="1">
            <a:off x="2760498" y="2169976"/>
            <a:ext cx="245582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213992" y="2496068"/>
                <a:ext cx="109301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𝐸𝑛𝑐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2" y="2496068"/>
                <a:ext cx="1093011" cy="228183"/>
              </a:xfrm>
              <a:prstGeom prst="rect">
                <a:avLst/>
              </a:prstGeom>
              <a:blipFill rotWithShape="1">
                <a:blip r:embed="rId2"/>
                <a:stretch>
                  <a:fillRect b="-23684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359297" y="2496068"/>
                <a:ext cx="27721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97" y="2496068"/>
                <a:ext cx="277210" cy="228183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790017" y="2496068"/>
                <a:ext cx="27721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017" y="2496068"/>
                <a:ext cx="277210" cy="228183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162905" y="2496068"/>
                <a:ext cx="27721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05" y="2496068"/>
                <a:ext cx="277210" cy="228183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/>
          <p:cNvCxnSpPr>
            <a:stCxn id="30" idx="0"/>
            <a:endCxn id="21" idx="2"/>
          </p:cNvCxnSpPr>
          <p:nvPr/>
        </p:nvCxnSpPr>
        <p:spPr>
          <a:xfrm flipH="1" flipV="1">
            <a:off x="3359297" y="2169976"/>
            <a:ext cx="138605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1" idx="0"/>
          </p:cNvCxnSpPr>
          <p:nvPr/>
        </p:nvCxnSpPr>
        <p:spPr>
          <a:xfrm flipH="1" flipV="1">
            <a:off x="3636507" y="2169976"/>
            <a:ext cx="292115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2" idx="0"/>
          </p:cNvCxnSpPr>
          <p:nvPr/>
        </p:nvCxnSpPr>
        <p:spPr>
          <a:xfrm flipH="1" flipV="1">
            <a:off x="3928622" y="2169976"/>
            <a:ext cx="372888" cy="326092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763773" y="1472073"/>
                <a:ext cx="312283" cy="22940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73" y="1472073"/>
                <a:ext cx="312283" cy="229402"/>
              </a:xfrm>
              <a:prstGeom prst="rect">
                <a:avLst/>
              </a:prstGeom>
              <a:blipFill rotWithShape="1">
                <a:blip r:embed="rId6"/>
                <a:stretch>
                  <a:fillRect b="-789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094393" y="1472073"/>
                <a:ext cx="325748" cy="22940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393" y="1472073"/>
                <a:ext cx="325748" cy="229402"/>
              </a:xfrm>
              <a:prstGeom prst="rect">
                <a:avLst/>
              </a:prstGeom>
              <a:blipFill rotWithShape="1">
                <a:blip r:embed="rId7"/>
                <a:stretch>
                  <a:fillRect b="-789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438478" y="1471625"/>
                <a:ext cx="325748" cy="2302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78" y="1471625"/>
                <a:ext cx="325748" cy="230299"/>
              </a:xfrm>
              <a:prstGeom prst="rect">
                <a:avLst/>
              </a:prstGeom>
              <a:blipFill rotWithShape="1">
                <a:blip r:embed="rId8"/>
                <a:stretch>
                  <a:fillRect b="-526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782564" y="1472073"/>
                <a:ext cx="319208" cy="22940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564" y="1472073"/>
                <a:ext cx="319208" cy="229402"/>
              </a:xfrm>
              <a:prstGeom prst="rect">
                <a:avLst/>
              </a:prstGeom>
              <a:blipFill rotWithShape="1">
                <a:blip r:embed="rId9"/>
                <a:stretch>
                  <a:fillRect b="-789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endCxn id="44" idx="2"/>
          </p:cNvCxnSpPr>
          <p:nvPr/>
        </p:nvCxnSpPr>
        <p:spPr>
          <a:xfrm flipH="1" flipV="1">
            <a:off x="2919915" y="1701475"/>
            <a:ext cx="43082" cy="25247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21" idx="0"/>
            <a:endCxn id="46" idx="2"/>
          </p:cNvCxnSpPr>
          <p:nvPr/>
        </p:nvCxnSpPr>
        <p:spPr>
          <a:xfrm flipH="1" flipV="1">
            <a:off x="3257267" y="1701475"/>
            <a:ext cx="102030" cy="25247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47" idx="2"/>
          </p:cNvCxnSpPr>
          <p:nvPr/>
        </p:nvCxnSpPr>
        <p:spPr>
          <a:xfrm flipV="1">
            <a:off x="3600027" y="1701924"/>
            <a:ext cx="1325" cy="25202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48" idx="2"/>
          </p:cNvCxnSpPr>
          <p:nvPr/>
        </p:nvCxnSpPr>
        <p:spPr>
          <a:xfrm flipV="1">
            <a:off x="3908158" y="1701475"/>
            <a:ext cx="34010" cy="25247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737000" y="1040025"/>
                <a:ext cx="369991" cy="22940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00" y="1040025"/>
                <a:ext cx="369991" cy="229402"/>
              </a:xfrm>
              <a:prstGeom prst="rect">
                <a:avLst/>
              </a:prstGeom>
              <a:blipFill rotWithShape="1">
                <a:blip r:embed="rId10"/>
                <a:stretch>
                  <a:fillRect b="-810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3067620" y="1040025"/>
                <a:ext cx="383457" cy="22940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20" y="1040025"/>
                <a:ext cx="383457" cy="229402"/>
              </a:xfrm>
              <a:prstGeom prst="rect">
                <a:avLst/>
              </a:prstGeom>
              <a:blipFill rotWithShape="1">
                <a:blip r:embed="rId11"/>
                <a:stretch>
                  <a:fillRect b="-810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401886" y="1039577"/>
                <a:ext cx="396282" cy="2302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86" y="1039577"/>
                <a:ext cx="396282" cy="230299"/>
              </a:xfrm>
              <a:prstGeom prst="rect">
                <a:avLst/>
              </a:prstGeom>
              <a:blipFill rotWithShape="1">
                <a:blip r:embed="rId12"/>
                <a:stretch>
                  <a:fillRect b="-810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3755791" y="1040025"/>
                <a:ext cx="380700" cy="229402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91" y="1040025"/>
                <a:ext cx="380700" cy="229402"/>
              </a:xfrm>
              <a:prstGeom prst="rect">
                <a:avLst/>
              </a:prstGeom>
              <a:blipFill rotWithShape="1">
                <a:blip r:embed="rId13"/>
                <a:stretch>
                  <a:fillRect b="-810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/>
          <p:cNvCxnSpPr>
            <a:stCxn id="44" idx="0"/>
            <a:endCxn id="60" idx="2"/>
          </p:cNvCxnSpPr>
          <p:nvPr/>
        </p:nvCxnSpPr>
        <p:spPr>
          <a:xfrm flipV="1">
            <a:off x="2919915" y="1269427"/>
            <a:ext cx="2081" cy="202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6" idx="0"/>
            <a:endCxn id="61" idx="2"/>
          </p:cNvCxnSpPr>
          <p:nvPr/>
        </p:nvCxnSpPr>
        <p:spPr>
          <a:xfrm flipV="1">
            <a:off x="3257267" y="1269427"/>
            <a:ext cx="2082" cy="202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47" idx="0"/>
            <a:endCxn id="62" idx="2"/>
          </p:cNvCxnSpPr>
          <p:nvPr/>
        </p:nvCxnSpPr>
        <p:spPr>
          <a:xfrm flipH="1" flipV="1">
            <a:off x="3600027" y="1269876"/>
            <a:ext cx="1325" cy="20174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48" idx="0"/>
            <a:endCxn id="63" idx="2"/>
          </p:cNvCxnSpPr>
          <p:nvPr/>
        </p:nvCxnSpPr>
        <p:spPr>
          <a:xfrm flipV="1">
            <a:off x="3942168" y="1269427"/>
            <a:ext cx="3973" cy="20264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601209" y="621804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集計</a:t>
            </a:r>
            <a:endParaRPr kumimoji="1" lang="ja-JP" altLang="en-US" sz="12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74" name="直線矢印コネクタ 73"/>
          <p:cNvCxnSpPr>
            <a:stCxn id="60" idx="0"/>
          </p:cNvCxnSpPr>
          <p:nvPr/>
        </p:nvCxnSpPr>
        <p:spPr>
          <a:xfrm flipV="1">
            <a:off x="2921996" y="837828"/>
            <a:ext cx="184995" cy="2021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1" idx="0"/>
          </p:cNvCxnSpPr>
          <p:nvPr/>
        </p:nvCxnSpPr>
        <p:spPr>
          <a:xfrm flipV="1">
            <a:off x="3259349" y="837828"/>
            <a:ext cx="48933" cy="2021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2" idx="0"/>
          </p:cNvCxnSpPr>
          <p:nvPr/>
        </p:nvCxnSpPr>
        <p:spPr>
          <a:xfrm flipV="1">
            <a:off x="3600027" y="837828"/>
            <a:ext cx="0" cy="20174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3" idx="0"/>
          </p:cNvCxnSpPr>
          <p:nvPr/>
        </p:nvCxnSpPr>
        <p:spPr>
          <a:xfrm flipH="1" flipV="1">
            <a:off x="3870176" y="837828"/>
            <a:ext cx="75965" cy="202197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97768" y="2061964"/>
            <a:ext cx="576064" cy="72008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269775" y="2313991"/>
            <a:ext cx="433278" cy="440184"/>
            <a:chOff x="125759" y="2169975"/>
            <a:chExt cx="433278" cy="4401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97767" y="2381976"/>
                  <a:ext cx="335111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67" y="2381976"/>
                  <a:ext cx="335111" cy="22818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632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テキスト ボックス 37"/>
            <p:cNvSpPr txBox="1"/>
            <p:nvPr/>
          </p:nvSpPr>
          <p:spPr>
            <a:xfrm>
              <a:off x="125759" y="2224599"/>
              <a:ext cx="433278" cy="182016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9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9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26614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69161" y="2080583"/>
            <a:ext cx="433278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外</a:t>
            </a:r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封筒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917848" y="2061964"/>
            <a:ext cx="576064" cy="720080"/>
            <a:chOff x="269777" y="1917948"/>
            <a:chExt cx="576064" cy="7200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413792" y="2381976"/>
                  <a:ext cx="338702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92" y="2381976"/>
                  <a:ext cx="338702" cy="22818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2632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正方形/長方形 44"/>
            <p:cNvSpPr/>
            <p:nvPr/>
          </p:nvSpPr>
          <p:spPr>
            <a:xfrm>
              <a:off x="269777" y="1917948"/>
              <a:ext cx="576064" cy="72008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41784" y="2224599"/>
              <a:ext cx="433278" cy="182016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9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9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342639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41170" y="1936567"/>
              <a:ext cx="433278" cy="182016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9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外</a:t>
              </a:r>
              <a:r>
                <a:rPr lang="ja-JP" altLang="en-US" sz="9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封筒</a:t>
              </a:r>
              <a:endParaRPr lang="ja-JP" altLang="en-US" sz="9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1637928" y="2061964"/>
            <a:ext cx="576064" cy="720080"/>
            <a:chOff x="269777" y="1917948"/>
            <a:chExt cx="576064" cy="7200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413792" y="2381976"/>
                  <a:ext cx="338701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92" y="2381976"/>
                  <a:ext cx="338701" cy="22818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2632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正方形/長方形 58"/>
            <p:cNvSpPr/>
            <p:nvPr/>
          </p:nvSpPr>
          <p:spPr>
            <a:xfrm>
              <a:off x="269777" y="1917948"/>
              <a:ext cx="576064" cy="72008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41784" y="2224599"/>
              <a:ext cx="433278" cy="182016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9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内封筒</a:t>
              </a:r>
              <a:endParaRPr lang="ja-JP" altLang="en-US" sz="9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42639" y="2169975"/>
              <a:ext cx="432423" cy="430743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341170" y="1936567"/>
              <a:ext cx="433278" cy="182016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ja-JP" altLang="en-US" sz="9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外</a:t>
              </a:r>
              <a:r>
                <a:rPr lang="ja-JP" altLang="en-US" sz="9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封筒</a:t>
              </a:r>
              <a:endParaRPr lang="ja-JP" altLang="en-US" sz="9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sp>
        <p:nvSpPr>
          <p:cNvPr id="71" name="正方形/長方形 70"/>
          <p:cNvSpPr/>
          <p:nvPr/>
        </p:nvSpPr>
        <p:spPr>
          <a:xfrm>
            <a:off x="439280" y="1621724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投票</a:t>
            </a:r>
            <a:endParaRPr kumimoji="1" lang="ja-JP" altLang="en-US" sz="12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485800" y="1831665"/>
            <a:ext cx="269120" cy="230299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45" idx="0"/>
            <a:endCxn id="71" idx="2"/>
          </p:cNvCxnSpPr>
          <p:nvPr/>
        </p:nvCxnSpPr>
        <p:spPr>
          <a:xfrm flipV="1">
            <a:off x="1205880" y="1837748"/>
            <a:ext cx="1041" cy="224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9" idx="0"/>
          </p:cNvCxnSpPr>
          <p:nvPr/>
        </p:nvCxnSpPr>
        <p:spPr>
          <a:xfrm flipH="1" flipV="1">
            <a:off x="1710790" y="1837748"/>
            <a:ext cx="215170" cy="2242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581346" y="1340295"/>
                <a:ext cx="33870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6" y="1340295"/>
                <a:ext cx="338702" cy="228183"/>
              </a:xfrm>
              <a:prstGeom prst="rect">
                <a:avLst/>
              </a:prstGeom>
              <a:blipFill rotWithShape="1">
                <a:blip r:embed="rId17"/>
                <a:stretch>
                  <a:fillRect b="-5405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/>
          <p:cNvSpPr txBox="1"/>
          <p:nvPr/>
        </p:nvSpPr>
        <p:spPr>
          <a:xfrm>
            <a:off x="509338" y="1182918"/>
            <a:ext cx="433278" cy="182016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9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内封筒</a:t>
            </a:r>
            <a:endParaRPr lang="ja-JP" altLang="en-US" sz="9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10193" y="1128294"/>
            <a:ext cx="432423" cy="430743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994259" y="1128294"/>
            <a:ext cx="946953" cy="440184"/>
            <a:chOff x="850243" y="984278"/>
            <a:chExt cx="946953" cy="440184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850243" y="984278"/>
              <a:ext cx="433278" cy="440184"/>
              <a:chOff x="125759" y="2169975"/>
              <a:chExt cx="433278" cy="44018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テキスト ボックス 78"/>
                  <p:cNvSpPr txBox="1"/>
                  <p:nvPr/>
                </p:nvSpPr>
                <p:spPr>
                  <a:xfrm>
                    <a:off x="197767" y="2381976"/>
                    <a:ext cx="338702" cy="228183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non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79" name="テキスト ボックス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767" y="2381976"/>
                    <a:ext cx="338702" cy="228183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5405"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テキスト ボックス 80"/>
              <p:cNvSpPr txBox="1"/>
              <p:nvPr/>
            </p:nvSpPr>
            <p:spPr>
              <a:xfrm>
                <a:off x="125759" y="2224599"/>
                <a:ext cx="433278" cy="1820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9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内封筒</a:t>
                </a:r>
                <a:endParaRPr lang="ja-JP" altLang="en-US" sz="9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126614" y="2169975"/>
                <a:ext cx="432423" cy="430743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  <p:grpSp>
          <p:nvGrpSpPr>
            <p:cNvPr id="88" name="グループ化 87"/>
            <p:cNvGrpSpPr/>
            <p:nvPr/>
          </p:nvGrpSpPr>
          <p:grpSpPr>
            <a:xfrm>
              <a:off x="1363918" y="984278"/>
              <a:ext cx="433278" cy="440184"/>
              <a:chOff x="125759" y="2169975"/>
              <a:chExt cx="433278" cy="44018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テキスト ボックス 88"/>
                  <p:cNvSpPr txBox="1"/>
                  <p:nvPr/>
                </p:nvSpPr>
                <p:spPr>
                  <a:xfrm>
                    <a:off x="197767" y="2381976"/>
                    <a:ext cx="335111" cy="228183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none" lIns="43094" tIns="21548" rIns="43094" bIns="21548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89" name="テキスト ボックス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767" y="2381976"/>
                    <a:ext cx="335111" cy="228183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5405"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テキスト ボックス 89"/>
              <p:cNvSpPr txBox="1"/>
              <p:nvPr/>
            </p:nvSpPr>
            <p:spPr>
              <a:xfrm>
                <a:off x="125759" y="2224599"/>
                <a:ext cx="433278" cy="182016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r>
                  <a:rPr lang="ja-JP" altLang="en-US" sz="9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内封筒</a:t>
                </a:r>
                <a:endParaRPr lang="ja-JP" altLang="en-US" sz="9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126614" y="2169975"/>
                <a:ext cx="432423" cy="430743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rgbClr val="000000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564395" y="837828"/>
                <a:ext cx="33870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5" y="837828"/>
                <a:ext cx="338702" cy="228183"/>
              </a:xfrm>
              <a:prstGeom prst="rect">
                <a:avLst/>
              </a:prstGeom>
              <a:blipFill rotWithShape="1">
                <a:blip r:embed="rId20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1036529" y="837828"/>
                <a:ext cx="338702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29" y="837828"/>
                <a:ext cx="338702" cy="228183"/>
              </a:xfrm>
              <a:prstGeom prst="rect">
                <a:avLst/>
              </a:prstGeom>
              <a:blipFill rotWithShape="1">
                <a:blip r:embed="rId16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1562657" y="837828"/>
                <a:ext cx="335111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657" y="837828"/>
                <a:ext cx="335111" cy="228183"/>
              </a:xfrm>
              <a:prstGeom prst="rect">
                <a:avLst/>
              </a:prstGeom>
              <a:blipFill rotWithShape="1">
                <a:blip r:embed="rId14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正方形/長方形 94"/>
          <p:cNvSpPr/>
          <p:nvPr/>
        </p:nvSpPr>
        <p:spPr>
          <a:xfrm>
            <a:off x="443684" y="477788"/>
            <a:ext cx="1535282" cy="216024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集計</a:t>
            </a:r>
            <a:endParaRPr kumimoji="1" lang="ja-JP" altLang="en-US" sz="12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6" name="直線矢印コネクタ 95"/>
          <p:cNvCxnSpPr>
            <a:stCxn id="92" idx="0"/>
          </p:cNvCxnSpPr>
          <p:nvPr/>
        </p:nvCxnSpPr>
        <p:spPr>
          <a:xfrm flipV="1">
            <a:off x="733746" y="693812"/>
            <a:ext cx="21174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93" idx="0"/>
            <a:endCxn id="95" idx="2"/>
          </p:cNvCxnSpPr>
          <p:nvPr/>
        </p:nvCxnSpPr>
        <p:spPr>
          <a:xfrm flipV="1">
            <a:off x="1205880" y="693812"/>
            <a:ext cx="5445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94" idx="0"/>
          </p:cNvCxnSpPr>
          <p:nvPr/>
        </p:nvCxnSpPr>
        <p:spPr>
          <a:xfrm flipH="1" flipV="1">
            <a:off x="1637928" y="693812"/>
            <a:ext cx="92285" cy="14401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439280" y="1082718"/>
            <a:ext cx="1535282" cy="539006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rgbClr val="0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はがき 100x148 mm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2014-10-06T10:27:01Z</dcterms:modified>
</cp:coreProperties>
</file>