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テキスト ボックス 91"/>
          <p:cNvSpPr txBox="1"/>
          <p:nvPr/>
        </p:nvSpPr>
        <p:spPr>
          <a:xfrm>
            <a:off x="1631234" y="549796"/>
            <a:ext cx="792351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秘密の通信</a:t>
            </a:r>
          </a:p>
        </p:txBody>
      </p:sp>
      <p:sp>
        <p:nvSpPr>
          <p:cNvPr id="2" name="下矢印 1"/>
          <p:cNvSpPr/>
          <p:nvPr/>
        </p:nvSpPr>
        <p:spPr>
          <a:xfrm rot="2101707">
            <a:off x="1410493" y="755867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07916" y="936811"/>
            <a:ext cx="1356608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共通鍵</a:t>
            </a:r>
            <a:r>
              <a: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暗号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の秘密鍵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0" name="下矢印 99"/>
          <p:cNvSpPr/>
          <p:nvPr/>
        </p:nvSpPr>
        <p:spPr>
          <a:xfrm>
            <a:off x="866664" y="1160045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96372" y="1353883"/>
            <a:ext cx="1356608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公開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鍵</a:t>
            </a:r>
            <a:r>
              <a: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暗号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の公開鍵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2" name="下矢印 101"/>
          <p:cNvSpPr/>
          <p:nvPr/>
        </p:nvSpPr>
        <p:spPr>
          <a:xfrm>
            <a:off x="866533" y="1581770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03042" y="1353883"/>
            <a:ext cx="2061929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公開鍵が</a:t>
            </a:r>
            <a:r>
              <a: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改竄されていない</a:t>
            </a: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こと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-18256" y="1795536"/>
            <a:ext cx="2061929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公開鍵が本人のものであること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5" name="下矢印 104"/>
          <p:cNvSpPr/>
          <p:nvPr/>
        </p:nvSpPr>
        <p:spPr>
          <a:xfrm rot="10800000">
            <a:off x="2573345" y="1149606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2024564" y="936812"/>
            <a:ext cx="1497672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デジタル署名の公開鍵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07" name="下矢印 106"/>
          <p:cNvSpPr/>
          <p:nvPr/>
        </p:nvSpPr>
        <p:spPr>
          <a:xfrm rot="16200000">
            <a:off x="1738643" y="1370794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下矢印 107"/>
          <p:cNvSpPr/>
          <p:nvPr/>
        </p:nvSpPr>
        <p:spPr>
          <a:xfrm rot="8508031">
            <a:off x="2423501" y="739129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下矢印 108"/>
          <p:cNvSpPr/>
          <p:nvPr/>
        </p:nvSpPr>
        <p:spPr>
          <a:xfrm>
            <a:off x="855986" y="2008330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1493912" y="2205980"/>
            <a:ext cx="330686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PKI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2069976" y="2111941"/>
            <a:ext cx="1779801" cy="382071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パソコンやモバイル端末の</a:t>
            </a:r>
            <a:r>
              <a:rPr lang="en-US" altLang="ja-JP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/>
            </a:r>
            <a:br>
              <a:rPr lang="en-US" altLang="ja-JP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</a:br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開発元や販売店を信用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4" name="下矢印 23"/>
          <p:cNvSpPr/>
          <p:nvPr/>
        </p:nvSpPr>
        <p:spPr>
          <a:xfrm rot="16200000">
            <a:off x="1861663" y="2213692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150781" y="2566020"/>
            <a:ext cx="2007427" cy="197405"/>
            <a:chOff x="2656827" y="462476"/>
            <a:chExt cx="2007427" cy="197405"/>
          </a:xfrm>
        </p:grpSpPr>
        <p:sp>
          <p:nvSpPr>
            <p:cNvPr id="113" name="テキスト ボックス 112"/>
            <p:cNvSpPr txBox="1"/>
            <p:nvPr/>
          </p:nvSpPr>
          <p:spPr>
            <a:xfrm>
              <a:off x="2656827" y="462476"/>
              <a:ext cx="2007427" cy="197405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10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「</a:t>
              </a:r>
              <a:r>
                <a:rPr lang="en-US" altLang="ja-JP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X   </a:t>
              </a:r>
              <a:r>
                <a:rPr lang="ja-JP" altLang="en-US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   </a:t>
              </a:r>
              <a:r>
                <a:rPr lang="en-US" altLang="ja-JP" sz="10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Y</a:t>
              </a:r>
              <a:r>
                <a:rPr lang="ja-JP" altLang="en-US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：</a:t>
              </a:r>
              <a:r>
                <a:rPr lang="en-US" altLang="ja-JP" sz="10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X</a:t>
              </a:r>
              <a:r>
                <a:rPr lang="ja-JP" altLang="en-US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のために</a:t>
              </a:r>
              <a:r>
                <a:rPr lang="en-US" altLang="ja-JP" sz="10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Y</a:t>
              </a:r>
              <a:r>
                <a:rPr lang="ja-JP" altLang="en-US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が必要」</a:t>
              </a:r>
              <a:endParaRPr lang="ja-JP" altLang="en-US" sz="11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5" name="下矢印 24"/>
            <p:cNvSpPr/>
            <p:nvPr/>
          </p:nvSpPr>
          <p:spPr>
            <a:xfrm rot="16200000">
              <a:off x="2970531" y="487616"/>
              <a:ext cx="166782" cy="154876"/>
            </a:xfrm>
            <a:prstGeom prst="down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下矢印 26"/>
          <p:cNvSpPr/>
          <p:nvPr/>
        </p:nvSpPr>
        <p:spPr>
          <a:xfrm rot="16200000">
            <a:off x="1270177" y="2213691"/>
            <a:ext cx="216024" cy="200602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1824" y="2205980"/>
            <a:ext cx="510222" cy="212794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1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認証局</a:t>
            </a:r>
            <a:endParaRPr lang="ja-JP" altLang="en-US" sz="11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はがき 100x148 mm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2015-04-05T01:42:37Z</dcterms:modified>
</cp:coreProperties>
</file>