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626" r:id="rId2"/>
  </p:sldIdLst>
  <p:sldSz cx="4572000" cy="3430588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228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685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11430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13716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16002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1828800" algn="l" defTabSz="4572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7C747A5F-8C29-4C6A-BF6D-361D478D3FFF}">
          <p14:sldIdLst>
            <p14:sldId id="626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6600"/>
    <a:srgbClr val="FF3300"/>
    <a:srgbClr val="FFCCCC"/>
    <a:srgbClr val="92D050"/>
    <a:srgbClr val="AAEFD1"/>
    <a:srgbClr val="FF9900"/>
    <a:srgbClr val="6699FF"/>
    <a:srgbClr val="D8D8E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06" autoAdjust="0"/>
    <p:restoredTop sz="86585" autoAdjust="0"/>
  </p:normalViewPr>
  <p:slideViewPr>
    <p:cSldViewPr>
      <p:cViewPr varScale="1">
        <p:scale>
          <a:sx n="223" d="100"/>
          <a:sy n="223" d="100"/>
        </p:scale>
        <p:origin x="-2448" y="-67"/>
      </p:cViewPr>
      <p:guideLst>
        <p:guide orient="horz" pos="1081"/>
        <p:guide pos="1440"/>
      </p:guideLst>
    </p:cSldViewPr>
  </p:slideViewPr>
  <p:outlineViewPr>
    <p:cViewPr>
      <p:scale>
        <a:sx n="33" d="100"/>
        <a:sy n="33" d="100"/>
      </p:scale>
      <p:origin x="0" y="45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84"/>
    </p:cViewPr>
  </p:sorterViewPr>
  <p:notesViewPr>
    <p:cSldViewPr>
      <p:cViewPr varScale="1">
        <p:scale>
          <a:sx n="65" d="100"/>
          <a:sy n="65" d="100"/>
        </p:scale>
        <p:origin x="-2189" y="-74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F40525E8-2CAD-492F-9D74-FE5299EAA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15640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0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429" y="4861235"/>
            <a:ext cx="5680444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63" tIns="47732" rIns="95463" bIns="4773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HG丸ｺﾞｼｯｸM-PRO" pitchFamily="50" charset="-128"/>
              </a:defRPr>
            </a:lvl1pPr>
          </a:lstStyle>
          <a:p>
            <a:pPr>
              <a:defRPr/>
            </a:pPr>
            <a:fld id="{710252FD-7A2E-4FA4-924A-4E93E216FD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673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2286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4572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6858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914400" algn="l" rtl="0" eaLnBrk="0" fontAlgn="base" hangingPunct="0">
      <a:spcBef>
        <a:spcPct val="30000"/>
      </a:spcBef>
      <a:spcAft>
        <a:spcPct val="0"/>
      </a:spcAft>
      <a:defRPr kumimoji="1" sz="6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11430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kumimoji="1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2900" y="1065706"/>
            <a:ext cx="3886200" cy="73535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5800" y="1944000"/>
            <a:ext cx="3200400" cy="876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8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00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63830B-0B15-4B91-A674-D2849DB6E4F2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9179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782DEB-472A-4FE5-AC34-C17109CF5A91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28600" y="137382"/>
            <a:ext cx="4114800" cy="571765"/>
          </a:xfrm>
          <a:prstGeom prst="rect">
            <a:avLst/>
          </a:prstGeom>
        </p:spPr>
        <p:txBody>
          <a:bodyPr vert="horz" lIns="45720" tIns="22860" rIns="45720" bIns="2286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28600" y="800471"/>
            <a:ext cx="4114800" cy="2264030"/>
          </a:xfrm>
          <a:prstGeom prst="rect">
            <a:avLst/>
          </a:prstGeom>
        </p:spPr>
        <p:txBody>
          <a:bodyPr vert="horz" lIns="45720" tIns="22860" rIns="45720" bIns="2286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228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2013/11</a:t>
            </a:r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62100" y="3179647"/>
            <a:ext cx="1447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 smtClean="0"/>
              <a:t>/58</a:t>
            </a:r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276600" y="3179647"/>
            <a:ext cx="1066800" cy="182647"/>
          </a:xfrm>
          <a:prstGeom prst="rect">
            <a:avLst/>
          </a:prstGeom>
        </p:spPr>
        <p:txBody>
          <a:bodyPr vert="horz" lIns="45720" tIns="22860" rIns="45720" bIns="2286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084A49-2260-48BB-8132-198B5EF8BFCC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084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indent="-142875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/>
          <p:cNvGrpSpPr/>
          <p:nvPr/>
        </p:nvGrpSpPr>
        <p:grpSpPr>
          <a:xfrm>
            <a:off x="1178512" y="1006247"/>
            <a:ext cx="3411744" cy="2293223"/>
            <a:chOff x="948674" y="934239"/>
            <a:chExt cx="3411744" cy="2293223"/>
          </a:xfrm>
        </p:grpSpPr>
        <p:sp>
          <p:nvSpPr>
            <p:cNvPr id="14" name="平行四辺形 13"/>
            <p:cNvSpPr/>
            <p:nvPr/>
          </p:nvSpPr>
          <p:spPr>
            <a:xfrm rot="20700000">
              <a:off x="1190869" y="2500106"/>
              <a:ext cx="932818" cy="369194"/>
            </a:xfrm>
            <a:prstGeom prst="parallelogram">
              <a:avLst>
                <a:gd name="adj" fmla="val 7562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/>
            </a:p>
          </p:txBody>
        </p:sp>
        <p:cxnSp>
          <p:nvCxnSpPr>
            <p:cNvPr id="19" name="直線矢印コネクタ 18"/>
            <p:cNvCxnSpPr/>
            <p:nvPr/>
          </p:nvCxnSpPr>
          <p:spPr>
            <a:xfrm flipV="1">
              <a:off x="1064770" y="2405144"/>
              <a:ext cx="2373358" cy="63540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/>
            <p:cNvCxnSpPr>
              <a:stCxn id="57" idx="2"/>
            </p:cNvCxnSpPr>
            <p:nvPr/>
          </p:nvCxnSpPr>
          <p:spPr>
            <a:xfrm flipV="1">
              <a:off x="1318001" y="1971602"/>
              <a:ext cx="2203885" cy="607788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V="1">
              <a:off x="1493912" y="1558670"/>
              <a:ext cx="2159809" cy="57610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/>
            <p:nvPr/>
          </p:nvCxnSpPr>
          <p:spPr>
            <a:xfrm flipV="1">
              <a:off x="1597558" y="1078256"/>
              <a:ext cx="2287345" cy="61371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/>
            <p:cNvCxnSpPr/>
            <p:nvPr/>
          </p:nvCxnSpPr>
          <p:spPr>
            <a:xfrm flipV="1">
              <a:off x="1176268" y="1429047"/>
              <a:ext cx="726881" cy="176390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/>
            <p:cNvCxnSpPr/>
            <p:nvPr/>
          </p:nvCxnSpPr>
          <p:spPr>
            <a:xfrm flipV="1">
              <a:off x="1771314" y="1351663"/>
              <a:ext cx="704396" cy="1737299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/>
            <p:nvPr/>
          </p:nvCxnSpPr>
          <p:spPr>
            <a:xfrm flipV="1">
              <a:off x="2343874" y="1230655"/>
              <a:ext cx="719270" cy="1752176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/>
            <p:nvPr/>
          </p:nvCxnSpPr>
          <p:spPr>
            <a:xfrm flipV="1">
              <a:off x="2997984" y="934239"/>
              <a:ext cx="801678" cy="1933183"/>
            </a:xfrm>
            <a:prstGeom prst="straightConnector1">
              <a:avLst/>
            </a:prstGeom>
            <a:ln w="3175">
              <a:solidFill>
                <a:srgbClr val="0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948674" y="2950463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𝑂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74" y="2950463"/>
                  <a:ext cx="427481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728517" y="2771395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517" y="2771395"/>
                  <a:ext cx="427481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/>
                <p:cNvSpPr txBox="1"/>
                <p:nvPr/>
              </p:nvSpPr>
              <p:spPr>
                <a:xfrm>
                  <a:off x="1972923" y="2302391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1200" b="0" i="1" smtClean="0">
                                    <a:latin typeface="Cambria Math"/>
                                    <a:ea typeface="HG丸ｺﾞｼｯｸM-PRO" panose="020F0600000000000000" pitchFamily="50" charset="-128"/>
                                    <a:cs typeface="Courier New" pitchFamily="49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+</m:t>
                            </m:r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6" name="テキスト ボックス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923" y="2302391"/>
                  <a:ext cx="427481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41429"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/>
                <p:cNvSpPr txBox="1"/>
                <p:nvPr/>
              </p:nvSpPr>
              <p:spPr>
                <a:xfrm>
                  <a:off x="1104260" y="2302391"/>
                  <a:ext cx="427481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57" name="テキスト ボックス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260" y="2302391"/>
                  <a:ext cx="427481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1416653" y="2590423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1771314" y="169197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018848" y="2435649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2627186" y="227039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212039" y="1971602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91627" y="1528521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2823675" y="1806070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521886" y="1616666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3331029" y="208098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3697312" y="1171779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2997984" y="136090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1597558" y="2134778"/>
              <a:ext cx="263671" cy="276999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.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5" name="円弧 4"/>
            <p:cNvSpPr/>
            <p:nvPr/>
          </p:nvSpPr>
          <p:spPr>
            <a:xfrm rot="900000">
              <a:off x="3364409" y="1387990"/>
              <a:ext cx="914400" cy="914400"/>
            </a:xfrm>
            <a:prstGeom prst="arc">
              <a:avLst/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35" name="円弧 34"/>
            <p:cNvSpPr/>
            <p:nvPr/>
          </p:nvSpPr>
          <p:spPr>
            <a:xfrm rot="21153951">
              <a:off x="3297384" y="1810476"/>
              <a:ext cx="914400" cy="914400"/>
            </a:xfrm>
            <a:prstGeom prst="arc">
              <a:avLst>
                <a:gd name="adj1" fmla="val 16200000"/>
                <a:gd name="adj2" fmla="val 20545111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5" name="円弧 44"/>
            <p:cNvSpPr/>
            <p:nvPr/>
          </p:nvSpPr>
          <p:spPr>
            <a:xfrm rot="18900000">
              <a:off x="3342461" y="2077803"/>
              <a:ext cx="914400" cy="914400"/>
            </a:xfrm>
            <a:prstGeom prst="arc">
              <a:avLst/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234055" y="2363366"/>
              <a:ext cx="1126363" cy="461665"/>
            </a:xfrm>
            <a:prstGeom prst="rect">
              <a:avLst/>
            </a:prstGeom>
            <a:noFill/>
            <a:ln w="19050" cap="rnd"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全ての黒丸は</a:t>
              </a:r>
              <a:endParaRPr lang="en-US" altLang="ja-JP" sz="120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  <a:p>
              <a:r>
                <a:rPr lang="ja-JP" altLang="en-US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rPr>
                <a:t>同じ値へいく</a:t>
              </a:r>
              <a:endParaRPr lang="en-US" altLang="ja-JP" sz="120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Courier New" pitchFamily="49" charset="0"/>
              </a:endParaRPr>
            </a:p>
          </p:txBody>
        </p:sp>
        <p:sp>
          <p:nvSpPr>
            <p:cNvPr id="48" name="円弧 47"/>
            <p:cNvSpPr/>
            <p:nvPr/>
          </p:nvSpPr>
          <p:spPr>
            <a:xfrm>
              <a:off x="2393183" y="1558670"/>
              <a:ext cx="1807421" cy="815729"/>
            </a:xfrm>
            <a:prstGeom prst="arc">
              <a:avLst>
                <a:gd name="adj1" fmla="val 15938355"/>
                <a:gd name="adj2" fmla="val 0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/>
                <p:cNvSpPr txBox="1"/>
                <p:nvPr/>
              </p:nvSpPr>
              <p:spPr>
                <a:xfrm>
                  <a:off x="1392292" y="2529448"/>
                  <a:ext cx="485182" cy="276999"/>
                </a:xfrm>
                <a:prstGeom prst="rect">
                  <a:avLst/>
                </a:prstGeom>
                <a:noFill/>
                <a:ln w="19050" cap="rnd">
                  <a:noFill/>
                  <a:prstDash val="sysDash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𝑧</m:t>
                        </m:r>
                      </m:oMath>
                    </m:oMathPara>
                  </a14:m>
                  <a:endParaRPr lang="en-US" altLang="ja-JP" sz="120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92" y="2529448"/>
                  <a:ext cx="485182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 w="19050" cap="rnd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グループ化 2"/>
          <p:cNvGrpSpPr/>
          <p:nvPr/>
        </p:nvGrpSpPr>
        <p:grpSpPr>
          <a:xfrm>
            <a:off x="262555" y="995214"/>
            <a:ext cx="1807421" cy="1499161"/>
            <a:chOff x="416641" y="-66390"/>
            <a:chExt cx="1807421" cy="1499161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550390" y="-66390"/>
              <a:ext cx="1673672" cy="975010"/>
              <a:chOff x="1494491" y="-66390"/>
              <a:chExt cx="1673672" cy="975010"/>
            </a:xfrm>
          </p:grpSpPr>
          <p:sp>
            <p:nvSpPr>
              <p:cNvPr id="4" name="円弧 3"/>
              <p:cNvSpPr/>
              <p:nvPr/>
            </p:nvSpPr>
            <p:spPr>
              <a:xfrm>
                <a:off x="1793263" y="469187"/>
                <a:ext cx="743471" cy="439433"/>
              </a:xfrm>
              <a:prstGeom prst="arc">
                <a:avLst>
                  <a:gd name="adj1" fmla="val 20017821"/>
                  <a:gd name="adj2" fmla="val 12646199"/>
                </a:avLst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49" name="平行四辺形 48"/>
              <p:cNvSpPr/>
              <p:nvPr/>
            </p:nvSpPr>
            <p:spPr>
              <a:xfrm rot="20700000">
                <a:off x="1715640" y="385251"/>
                <a:ext cx="898719" cy="363124"/>
              </a:xfrm>
              <a:prstGeom prst="parallelogram">
                <a:avLst>
                  <a:gd name="adj" fmla="val 7562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200"/>
              </a:p>
            </p:txBody>
          </p:sp>
          <p:cxnSp>
            <p:nvCxnSpPr>
              <p:cNvPr id="50" name="直線矢印コネクタ 49"/>
              <p:cNvCxnSpPr/>
              <p:nvPr/>
            </p:nvCxnSpPr>
            <p:spPr>
              <a:xfrm flipV="1">
                <a:off x="1784227" y="435168"/>
                <a:ext cx="164087" cy="423324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/>
              <p:cNvCxnSpPr/>
              <p:nvPr/>
            </p:nvCxnSpPr>
            <p:spPr>
              <a:xfrm flipV="1">
                <a:off x="2372647" y="275937"/>
                <a:ext cx="164087" cy="423324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soli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矢印コネクタ 57"/>
              <p:cNvCxnSpPr/>
              <p:nvPr/>
            </p:nvCxnSpPr>
            <p:spPr>
              <a:xfrm flipV="1">
                <a:off x="1948314" y="280398"/>
                <a:ext cx="581862" cy="154770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矢印コネクタ 58"/>
              <p:cNvCxnSpPr/>
              <p:nvPr/>
            </p:nvCxnSpPr>
            <p:spPr>
              <a:xfrm flipV="1">
                <a:off x="1789531" y="703722"/>
                <a:ext cx="581862" cy="154770"/>
              </a:xfrm>
              <a:prstGeom prst="straightConnector1">
                <a:avLst/>
              </a:prstGeom>
              <a:ln w="3175">
                <a:solidFill>
                  <a:srgbClr val="000000"/>
                </a:solidFill>
                <a:prstDash val="dash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円弧 59"/>
              <p:cNvSpPr/>
              <p:nvPr/>
            </p:nvSpPr>
            <p:spPr>
              <a:xfrm rot="3658528">
                <a:off x="1687467" y="273809"/>
                <a:ext cx="484194" cy="711293"/>
              </a:xfrm>
              <a:prstGeom prst="arc">
                <a:avLst>
                  <a:gd name="adj1" fmla="val 20017821"/>
                  <a:gd name="adj2" fmla="val 14815797"/>
                </a:avLst>
              </a:prstGeom>
              <a:ln w="31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1925960" y="491158"/>
                <a:ext cx="263671" cy="276999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.</a:t>
                </a: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テキスト ボックス 62"/>
                  <p:cNvSpPr txBox="1"/>
                  <p:nvPr/>
                </p:nvSpPr>
                <p:spPr>
                  <a:xfrm>
                    <a:off x="1494491" y="-66390"/>
                    <a:ext cx="1673672" cy="461665"/>
                  </a:xfrm>
                  <a:prstGeom prst="rect">
                    <a:avLst/>
                  </a:prstGeom>
                  <a:noFill/>
                  <a:ln w="19050" cap="rnd">
                    <a:noFill/>
                    <a:prstDash val="sys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1200" b="0" smtClean="0">
                        <a:ea typeface="HG丸ｺﾞｼｯｸM-PRO" panose="020F0600000000000000" pitchFamily="50" charset="-128"/>
                        <a:cs typeface="Courier New" pitchFamily="49" charset="0"/>
                      </a:rPr>
                      <a:t>トーラス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altLang="ja-JP" sz="1200" b="0" i="1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/>
                                <a:ea typeface="HG丸ｺﾞｼｯｸM-PRO" panose="020F0600000000000000" pitchFamily="50" charset="-128"/>
                                <a:cs typeface="Courier New" pitchFamily="49" charset="0"/>
                              </a:rPr>
                              <m:t>Λ</m:t>
                            </m:r>
                          </m:sub>
                        </m:sSub>
                      </m:oMath>
                    </a14:m>
                    <a:r>
                      <a:rPr lang="ja-JP" altLang="en-US" sz="1200" smtClean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Courier New" pitchFamily="49" charset="0"/>
                      </a:rPr>
                      <a:t>上</a:t>
                    </a:r>
                    <a:r>
                      <a:rPr lang="ja-JP" altLang="en-US" sz="1200" smtClean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Courier New" pitchFamily="49" charset="0"/>
                      </a:rPr>
                      <a:t>の</a:t>
                    </a:r>
                    <a:endParaRPr lang="en-US" altLang="ja-JP" sz="1200" smtClean="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  <a:p>
                    <a:r>
                      <a:rPr lang="ja-JP" altLang="en-US" sz="1200" smtClean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  <a:cs typeface="Courier New" pitchFamily="49" charset="0"/>
                      </a:rPr>
                      <a:t>関数</a:t>
                    </a:r>
                    <a14:m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/>
                            <a:ea typeface="HG丸ｺﾞｼｯｸM-PRO" panose="020F0600000000000000" pitchFamily="50" charset="-128"/>
                            <a:cs typeface="Courier New" pitchFamily="49" charset="0"/>
                          </a:rPr>
                          <m:t>𝑓</m:t>
                        </m:r>
                      </m:oMath>
                    </a14:m>
                    <a:endParaRPr lang="en-US" altLang="ja-JP" sz="1200">
                      <a:latin typeface="HG丸ｺﾞｼｯｸM-PRO" panose="020F0600000000000000" pitchFamily="50" charset="-128"/>
                      <a:ea typeface="HG丸ｺﾞｼｯｸM-PRO" panose="020F0600000000000000" pitchFamily="50" charset="-128"/>
                      <a:cs typeface="Courier New" pitchFamily="49" charset="0"/>
                    </a:endParaRPr>
                  </a:p>
                </p:txBody>
              </p:sp>
            </mc:Choice>
            <mc:Fallback>
              <p:sp>
                <p:nvSpPr>
                  <p:cNvPr id="63" name="テキスト ボックス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4491" y="-66390"/>
                    <a:ext cx="1673672" cy="46166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9211"/>
                    </a:stretch>
                  </a:blipFill>
                  <a:ln w="19050" cap="rnd">
                    <a:noFill/>
                    <a:prstDash val="sysDash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2" name="円弧 61"/>
            <p:cNvSpPr/>
            <p:nvPr/>
          </p:nvSpPr>
          <p:spPr>
            <a:xfrm rot="20591263">
              <a:off x="416641" y="617042"/>
              <a:ext cx="1807421" cy="815729"/>
            </a:xfrm>
            <a:prstGeom prst="arc">
              <a:avLst>
                <a:gd name="adj1" fmla="val 15938355"/>
                <a:gd name="adj2" fmla="val 20644804"/>
              </a:avLst>
            </a:prstGeom>
            <a:ln w="3175">
              <a:solidFill>
                <a:srgbClr val="00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2116477" y="995214"/>
                <a:ext cx="1609683" cy="646331"/>
              </a:xfrm>
              <a:prstGeom prst="rect">
                <a:avLst/>
              </a:prstGeom>
              <a:noFill/>
              <a:ln w="19050" cap="rnd"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複素平面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/>
                        <a:ea typeface="Cambria Math"/>
                        <a:cs typeface="Courier New" pitchFamily="49" charset="0"/>
                      </a:rPr>
                      <m:t>ℂ</m:t>
                    </m:r>
                  </m:oMath>
                </a14:m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上</a:t>
                </a:r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の</a:t>
                </a:r>
                <a:endParaRPr lang="en-US" altLang="ja-JP" sz="1200" smtClean="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  <a:p>
                <a:r>
                  <a:rPr lang="ja-JP" altLang="en-US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>関数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/>
                        <a:ea typeface="HG丸ｺﾞｼｯｸM-PRO" panose="020F0600000000000000" pitchFamily="50" charset="-128"/>
                        <a:cs typeface="Courier New" pitchFamily="49" charset="0"/>
                      </a:rPr>
                      <m:t>𝑓</m:t>
                    </m:r>
                  </m:oMath>
                </a14:m>
                <a: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  <a:t/>
                </a:r>
                <a:br>
                  <a:rPr lang="en-US" altLang="ja-JP" sz="1200" smtClean="0">
                    <a:latin typeface="HG丸ｺﾞｼｯｸM-PRO" panose="020F0600000000000000" pitchFamily="50" charset="-128"/>
                    <a:ea typeface="HG丸ｺﾞｼｯｸM-PRO" panose="020F0600000000000000" pitchFamily="50" charset="-128"/>
                    <a:cs typeface="Courier New" pitchFamily="49" charset="0"/>
                  </a:rPr>
                </a:br>
                <a:endParaRPr lang="en-US" altLang="ja-JP" sz="1200">
                  <a:latin typeface="HG丸ｺﾞｼｯｸM-PRO" panose="020F0600000000000000" pitchFamily="50" charset="-128"/>
                  <a:ea typeface="HG丸ｺﾞｼｯｸM-PRO" panose="020F0600000000000000" pitchFamily="50" charset="-128"/>
                  <a:cs typeface="Courier New" pitchFamily="49" charset="0"/>
                </a:endParaRPr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77" y="995214"/>
                <a:ext cx="1609683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19050" cap="rnd">
                <a:noFill/>
                <a:prstDash val="sysDash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25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Office PowerPoint</Application>
  <PresentationFormat>ユーザー設定</PresentationFormat>
  <Paragraphs>24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新しい暗号技術</dc:title>
  <dc:creator/>
  <cp:lastModifiedBy/>
  <cp:revision>1</cp:revision>
  <dcterms:created xsi:type="dcterms:W3CDTF">2013-11-03T21:33:50Z</dcterms:created>
  <dcterms:modified xsi:type="dcterms:W3CDTF">2015-04-05T02:28:35Z</dcterms:modified>
</cp:coreProperties>
</file>