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矢印コネクタ 75"/>
          <p:cNvCxnSpPr>
            <a:stCxn id="141" idx="3"/>
            <a:endCxn id="145" idx="1"/>
          </p:cNvCxnSpPr>
          <p:nvPr/>
        </p:nvCxnSpPr>
        <p:spPr>
          <a:xfrm>
            <a:off x="1891005" y="1237131"/>
            <a:ext cx="633158" cy="1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421904" y="189756"/>
            <a:ext cx="484574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341784" y="741882"/>
                <a:ext cx="1115581" cy="37783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𝑚</m:t>
                    </m:r>
                  </m:oMath>
                </a14:m>
                <a:r>
                  <a:rPr lang="ja-JP" altLang="en-US" sz="10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を封筒に入れる</a:t>
                </a:r>
                <a:endParaRPr lang="en-US" altLang="ja-JP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0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（ブラインド）</a:t>
                </a:r>
                <a:endParaRPr lang="ja-JP" altLang="en-US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741882"/>
                <a:ext cx="1115581" cy="377839"/>
              </a:xfrm>
              <a:prstGeom prst="rect">
                <a:avLst/>
              </a:prstGeom>
              <a:blipFill rotWithShape="1">
                <a:blip r:embed="rId3"/>
                <a:stretch>
                  <a:fillRect l="-2732" r="-3279" b="-1451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矢印コネクタ 95"/>
          <p:cNvCxnSpPr>
            <a:stCxn id="145" idx="2"/>
            <a:endCxn id="152" idx="0"/>
          </p:cNvCxnSpPr>
          <p:nvPr/>
        </p:nvCxnSpPr>
        <p:spPr>
          <a:xfrm>
            <a:off x="2743799" y="1492601"/>
            <a:ext cx="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471016" y="189756"/>
            <a:ext cx="474956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963434" y="1465546"/>
            <a:ext cx="856471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中を開けずに</a:t>
            </a:r>
            <a:r>
              <a:rPr lang="en-US" altLang="ja-JP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外から署名</a:t>
            </a:r>
            <a:endParaRPr lang="ja-JP" altLang="en-US" sz="10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09" name="直線矢印コネクタ 108"/>
          <p:cNvCxnSpPr>
            <a:endCxn id="159" idx="3"/>
          </p:cNvCxnSpPr>
          <p:nvPr/>
        </p:nvCxnSpPr>
        <p:spPr>
          <a:xfrm flipH="1">
            <a:off x="1893077" y="1963913"/>
            <a:ext cx="62035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2584867" y="1808349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451734" y="981843"/>
            <a:ext cx="439271" cy="510576"/>
            <a:chOff x="493491" y="903134"/>
            <a:chExt cx="439271" cy="510576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テキスト ボックス 84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5" name="テキスト ボックス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正方形/長方形 86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41" name="正方形/長方形 140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2524163" y="982025"/>
            <a:ext cx="439271" cy="510576"/>
            <a:chOff x="493491" y="903134"/>
            <a:chExt cx="439271" cy="510576"/>
          </a:xfrm>
        </p:grpSpPr>
        <p:grpSp>
          <p:nvGrpSpPr>
            <p:cNvPr id="144" name="グループ化 143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テキスト ボックス 145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46" name="テキスト ボックス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正方形/長方形 146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45" name="正方形/長方形 144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2524163" y="1708625"/>
            <a:ext cx="439271" cy="510576"/>
            <a:chOff x="493491" y="903134"/>
            <a:chExt cx="439271" cy="510576"/>
          </a:xfrm>
        </p:grpSpPr>
        <p:grpSp>
          <p:nvGrpSpPr>
            <p:cNvPr id="151" name="グループ化 150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テキスト ボックス 152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53" name="テキスト ボックス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正方形/長方形 153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52" name="正方形/長方形 151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1499452" y="1787335"/>
            <a:ext cx="352124" cy="353157"/>
            <a:chOff x="539137" y="1060735"/>
            <a:chExt cx="352124" cy="35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/>
                <p:cNvSpPr txBox="1"/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𝑚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60" name="テキスト ボックス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正方形/長方形 160"/>
            <p:cNvSpPr/>
            <p:nvPr/>
          </p:nvSpPr>
          <p:spPr>
            <a:xfrm>
              <a:off x="539137" y="1060735"/>
              <a:ext cx="352124" cy="35315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59" name="正方形/長方形 158"/>
          <p:cNvSpPr/>
          <p:nvPr/>
        </p:nvSpPr>
        <p:spPr>
          <a:xfrm>
            <a:off x="1453806" y="1708625"/>
            <a:ext cx="439271" cy="51057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516583" y="1816839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64" name="直線矢印コネクタ 163"/>
          <p:cNvCxnSpPr>
            <a:stCxn id="159" idx="2"/>
            <a:endCxn id="168" idx="0"/>
          </p:cNvCxnSpPr>
          <p:nvPr/>
        </p:nvCxnSpPr>
        <p:spPr>
          <a:xfrm>
            <a:off x="1673442" y="2219201"/>
            <a:ext cx="573" cy="2096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/>
          <p:cNvSpPr txBox="1"/>
          <p:nvPr/>
        </p:nvSpPr>
        <p:spPr>
          <a:xfrm>
            <a:off x="341784" y="2231482"/>
            <a:ext cx="1241192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中を取り出す</a:t>
            </a:r>
            <a:endParaRPr lang="en-US" altLang="ja-JP" sz="10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（アンブラインド）</a:t>
            </a:r>
            <a:endParaRPr lang="ja-JP" altLang="en-US" sz="10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1497953" y="2428887"/>
            <a:ext cx="352124" cy="353157"/>
            <a:chOff x="539137" y="1060735"/>
            <a:chExt cx="352124" cy="35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/>
                <p:cNvSpPr txBox="1"/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𝑚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67" name="テキスト ボックス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正方形/長方形 167"/>
            <p:cNvSpPr/>
            <p:nvPr/>
          </p:nvSpPr>
          <p:spPr>
            <a:xfrm>
              <a:off x="539137" y="1060735"/>
              <a:ext cx="352124" cy="35315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69" name="テキスト ボックス 168"/>
          <p:cNvSpPr txBox="1"/>
          <p:nvPr/>
        </p:nvSpPr>
        <p:spPr>
          <a:xfrm>
            <a:off x="1511043" y="2458391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535377" y="539352"/>
                <a:ext cx="26919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77" y="539352"/>
                <a:ext cx="269194" cy="2281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>
            <a:off x="1674941" y="763936"/>
            <a:ext cx="573" cy="2096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498879" y="414378"/>
            <a:ext cx="352124" cy="353157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はがき 100x148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2015-04-14T09:24:41Z</dcterms:modified>
</cp:coreProperties>
</file>