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36" idx="3"/>
            <a:endCxn id="12" idx="1"/>
          </p:cNvCxnSpPr>
          <p:nvPr/>
        </p:nvCxnSpPr>
        <p:spPr>
          <a:xfrm>
            <a:off x="1244992" y="2349174"/>
            <a:ext cx="218837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1405456" y="1485900"/>
            <a:ext cx="360040" cy="1345069"/>
            <a:chOff x="1405456" y="1485900"/>
            <a:chExt cx="360040" cy="134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421904" y="1485900"/>
                  <a:ext cx="327145" cy="20510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04" y="1485900"/>
                  <a:ext cx="327145" cy="2281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1421904" y="2625869"/>
                  <a:ext cx="327145" cy="20510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ＭＳ ゴシック" pitchFamily="49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05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04" y="2625869"/>
                  <a:ext cx="327145" cy="2281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rnd">
                  <a:solidFill>
                    <a:srgbClr val="000000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 useBgFill="1">
              <p:nvSpPr>
                <p:cNvPr id="43" name="角丸四角形 42"/>
                <p:cNvSpPr/>
                <p:nvPr/>
              </p:nvSpPr>
              <p:spPr>
                <a:xfrm>
                  <a:off x="1405456" y="1884607"/>
                  <a:ext cx="360040" cy="216024"/>
                </a:xfrm>
                <a:prstGeom prst="roundRect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105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Enc</m:t>
                        </m:r>
                      </m:oMath>
                    </m:oMathPara>
                  </a14:m>
                  <a:endParaRPr kumimoji="1" lang="ja-JP" altLang="en-US" sz="105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 useBgFill="1">
              <p:nvSpPr>
                <p:cNvPr id="43" name="角丸四角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456" y="1884607"/>
                  <a:ext cx="360040" cy="216024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1463829" y="2246624"/>
                  <a:ext cx="245789" cy="205100"/>
                </a:xfrm>
                <a:prstGeom prst="rect">
                  <a:avLst/>
                </a:prstGeom>
                <a:noFill/>
                <a:ln w="9525" cap="rnd">
                  <a:noFill/>
                  <a:prstDash val="solid"/>
                </a:ln>
              </p:spPr>
              <p:txBody>
                <a:bodyPr wrap="squar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⊕</m:t>
                        </m:r>
                      </m:oMath>
                    </m:oMathPara>
                  </a14:m>
                  <a:endParaRPr lang="ja-JP" altLang="en-US" sz="1050">
                    <a:latin typeface="Courier New" pitchFamily="49" charset="0"/>
                    <a:ea typeface="ＭＳ ゴシック" pitchFamily="49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829" y="2246624"/>
                  <a:ext cx="245789" cy="2281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000" r="-12500" b="-5405"/>
                  </a:stretch>
                </a:blipFill>
                <a:ln w="9525" cap="rnd"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矢印コネクタ 15"/>
            <p:cNvCxnSpPr>
              <a:stCxn id="43" idx="2"/>
            </p:cNvCxnSpPr>
            <p:nvPr/>
          </p:nvCxnSpPr>
          <p:spPr>
            <a:xfrm>
              <a:off x="1585476" y="2100631"/>
              <a:ext cx="0" cy="20291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endCxn id="40" idx="0"/>
            </p:cNvCxnSpPr>
            <p:nvPr/>
          </p:nvCxnSpPr>
          <p:spPr>
            <a:xfrm>
              <a:off x="1584281" y="2422004"/>
              <a:ext cx="1196" cy="20386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9" idx="2"/>
              <a:endCxn id="43" idx="0"/>
            </p:cNvCxnSpPr>
            <p:nvPr/>
          </p:nvCxnSpPr>
          <p:spPr>
            <a:xfrm flipH="1">
              <a:off x="1585476" y="1691000"/>
              <a:ext cx="1" cy="19360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1749049" y="1485900"/>
            <a:ext cx="724233" cy="1345069"/>
            <a:chOff x="1749049" y="1485900"/>
            <a:chExt cx="724233" cy="1345069"/>
          </a:xfrm>
        </p:grpSpPr>
        <p:cxnSp>
          <p:nvCxnSpPr>
            <p:cNvPr id="58" name="直線矢印コネクタ 57"/>
            <p:cNvCxnSpPr/>
            <p:nvPr/>
          </p:nvCxnSpPr>
          <p:spPr>
            <a:xfrm>
              <a:off x="1951097" y="2360715"/>
              <a:ext cx="27934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>
              <a:off x="1951097" y="1600627"/>
              <a:ext cx="0" cy="76008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/>
            <p:cNvCxnSpPr/>
            <p:nvPr/>
          </p:nvCxnSpPr>
          <p:spPr>
            <a:xfrm>
              <a:off x="1749049" y="1600627"/>
              <a:ext cx="2020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/>
            <p:cNvGrpSpPr/>
            <p:nvPr/>
          </p:nvGrpSpPr>
          <p:grpSpPr>
            <a:xfrm>
              <a:off x="2113242" y="1485900"/>
              <a:ext cx="360040" cy="1345069"/>
              <a:chOff x="1405456" y="1485900"/>
              <a:chExt cx="360040" cy="1345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1421904" y="1485900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45" name="テキスト ボックス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/>
                  <p:cNvSpPr txBox="1"/>
                  <p:nvPr/>
                </p:nvSpPr>
                <p:spPr>
                  <a:xfrm>
                    <a:off x="1421904" y="2625869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47" name="テキスト ボックス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49" name="角丸四角形 48"/>
                  <p:cNvSpPr/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Enc</m:t>
                          </m:r>
                        </m:oMath>
                      </m:oMathPara>
                    </a14:m>
                    <a:endParaRPr kumimoji="1" lang="ja-JP" altLang="en-US" sz="105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 useBgFill="1">
                <p:nvSpPr>
                  <p:cNvPr id="49" name="角丸四角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/>
                  <p:cNvSpPr txBox="1"/>
                  <p:nvPr/>
                </p:nvSpPr>
                <p:spPr>
                  <a:xfrm>
                    <a:off x="1463829" y="2246624"/>
                    <a:ext cx="245789" cy="20510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1" name="テキスト ボックス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878" r="-9756"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/>
              <p:cNvCxnSpPr>
                <a:stCxn id="49" idx="2"/>
              </p:cNvCxnSpPr>
              <p:nvPr/>
            </p:nvCxnSpPr>
            <p:spPr>
              <a:xfrm>
                <a:off x="1585476" y="2100631"/>
                <a:ext cx="0" cy="2029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>
                <a:endCxn id="47" idx="0"/>
              </p:cNvCxnSpPr>
              <p:nvPr/>
            </p:nvCxnSpPr>
            <p:spPr>
              <a:xfrm>
                <a:off x="1584281" y="2422004"/>
                <a:ext cx="1196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>
                <a:stCxn id="45" idx="2"/>
                <a:endCxn id="49" idx="0"/>
              </p:cNvCxnSpPr>
              <p:nvPr/>
            </p:nvCxnSpPr>
            <p:spPr>
              <a:xfrm flipH="1">
                <a:off x="1585476" y="1691000"/>
                <a:ext cx="1" cy="1936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グループ化 93"/>
          <p:cNvGrpSpPr/>
          <p:nvPr/>
        </p:nvGrpSpPr>
        <p:grpSpPr>
          <a:xfrm>
            <a:off x="2461657" y="1485900"/>
            <a:ext cx="724233" cy="1345069"/>
            <a:chOff x="1749049" y="1485900"/>
            <a:chExt cx="724233" cy="1345069"/>
          </a:xfrm>
        </p:grpSpPr>
        <p:cxnSp>
          <p:nvCxnSpPr>
            <p:cNvPr id="95" name="直線矢印コネクタ 94"/>
            <p:cNvCxnSpPr/>
            <p:nvPr/>
          </p:nvCxnSpPr>
          <p:spPr>
            <a:xfrm>
              <a:off x="1951097" y="2360715"/>
              <a:ext cx="279343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/>
            <p:nvPr/>
          </p:nvCxnSpPr>
          <p:spPr>
            <a:xfrm>
              <a:off x="1951097" y="1600627"/>
              <a:ext cx="0" cy="76008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>
              <a:off x="1749049" y="1600627"/>
              <a:ext cx="202048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グループ化 97"/>
            <p:cNvGrpSpPr/>
            <p:nvPr/>
          </p:nvGrpSpPr>
          <p:grpSpPr>
            <a:xfrm>
              <a:off x="2113242" y="1485900"/>
              <a:ext cx="360040" cy="1345069"/>
              <a:chOff x="1405456" y="1485900"/>
              <a:chExt cx="360040" cy="1345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/>
                  <p:cNvSpPr txBox="1"/>
                  <p:nvPr/>
                </p:nvSpPr>
                <p:spPr>
                  <a:xfrm>
                    <a:off x="1421904" y="1485900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99" name="テキスト ボックス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1485900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テキスト ボックス 99"/>
                  <p:cNvSpPr txBox="1"/>
                  <p:nvPr/>
                </p:nvSpPr>
                <p:spPr>
                  <a:xfrm>
                    <a:off x="1421904" y="2625869"/>
                    <a:ext cx="327145" cy="205100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00" name="テキスト ボックス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904" y="2625869"/>
                    <a:ext cx="327145" cy="22818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9525" cap="rnd">
                    <a:solidFill>
                      <a:srgbClr val="000000"/>
                    </a:solidFill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 useBgFill="1">
                <p:nvSpPr>
                  <p:cNvPr id="101" name="角丸四角形 100"/>
                  <p:cNvSpPr/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05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Enc</m:t>
                          </m:r>
                        </m:oMath>
                      </m:oMathPara>
                    </a14:m>
                    <a:endParaRPr kumimoji="1" lang="ja-JP" altLang="en-US" sz="105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 useBgFill="1">
                <p:nvSpPr>
                  <p:cNvPr id="101" name="角丸四角形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456" y="1884607"/>
                    <a:ext cx="360040" cy="216024"/>
                  </a:xfrm>
                  <a:prstGeom prst="round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1463829" y="2246624"/>
                    <a:ext cx="245789" cy="205100"/>
                  </a:xfrm>
                  <a:prstGeom prst="rect">
                    <a:avLst/>
                  </a:prstGeom>
                  <a:noFill/>
                  <a:ln w="9525" cap="rnd">
                    <a:noFill/>
                    <a:prstDash val="solid"/>
                  </a:ln>
                </p:spPr>
                <p:txBody>
                  <a:bodyPr wrap="squar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⊕</m:t>
                          </m:r>
                        </m:oMath>
                      </m:oMathPara>
                    </a14:m>
                    <a:endParaRPr lang="ja-JP" altLang="en-US" sz="1050">
                      <a:latin typeface="Courier New" pitchFamily="49" charset="0"/>
                      <a:ea typeface="ＭＳ ゴシック" pitchFamily="49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829" y="2246624"/>
                    <a:ext cx="245789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000" r="-12500" b="-5405"/>
                    </a:stretch>
                  </a:blipFill>
                  <a:ln w="9525" cap="rnd">
                    <a:noFill/>
                    <a:prstDash val="solid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直線矢印コネクタ 102"/>
              <p:cNvCxnSpPr>
                <a:stCxn id="101" idx="2"/>
              </p:cNvCxnSpPr>
              <p:nvPr/>
            </p:nvCxnSpPr>
            <p:spPr>
              <a:xfrm>
                <a:off x="1585476" y="2100631"/>
                <a:ext cx="0" cy="2029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/>
              <p:cNvCxnSpPr>
                <a:endCxn id="100" idx="0"/>
              </p:cNvCxnSpPr>
              <p:nvPr/>
            </p:nvCxnSpPr>
            <p:spPr>
              <a:xfrm>
                <a:off x="1584281" y="2422004"/>
                <a:ext cx="1196" cy="20386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1585476" y="1691000"/>
                <a:ext cx="1" cy="1936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917847" y="2246624"/>
                <a:ext cx="327145" cy="205100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5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IV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7" y="2246624"/>
                <a:ext cx="327145" cy="2051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rnd">
                <a:solidFill>
                  <a:srgbClr val="00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はがき 100x148 mm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2015-04-14T12:57:32Z</dcterms:modified>
</cp:coreProperties>
</file>