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629816" y="1555931"/>
                <a:ext cx="451551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𝑠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||0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16" y="1555931"/>
                <a:ext cx="451551" cy="20510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094759" y="1269876"/>
                <a:ext cx="327145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9" y="1269876"/>
                <a:ext cx="327145" cy="205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094759" y="2022415"/>
                <a:ext cx="327145" cy="205100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⊕</m:t>
                      </m:r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9" y="2022415"/>
                <a:ext cx="327145" cy="205100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1256094" y="2206534"/>
            <a:ext cx="1195" cy="17831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094759" y="2394331"/>
                <a:ext cx="327145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9" y="2394331"/>
                <a:ext cx="327145" cy="205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43" name="角丸四角形 42"/>
          <p:cNvSpPr/>
          <p:nvPr/>
        </p:nvSpPr>
        <p:spPr>
          <a:xfrm>
            <a:off x="704879" y="2002116"/>
            <a:ext cx="360040" cy="216024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845840" y="1783084"/>
            <a:ext cx="1195" cy="21903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9" idx="2"/>
          </p:cNvCxnSpPr>
          <p:nvPr/>
        </p:nvCxnSpPr>
        <p:spPr>
          <a:xfrm flipH="1">
            <a:off x="1255052" y="1474976"/>
            <a:ext cx="3280" cy="542533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1061864" y="2119442"/>
            <a:ext cx="97995" cy="120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421904" y="1555931"/>
                <a:ext cx="451551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𝑠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||1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1555931"/>
                <a:ext cx="451551" cy="20510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886847" y="1264524"/>
                <a:ext cx="327145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47" y="1264524"/>
                <a:ext cx="327145" cy="2051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886847" y="2017063"/>
                <a:ext cx="327145" cy="205100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⊕</m:t>
                      </m:r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47" y="2017063"/>
                <a:ext cx="327145" cy="205100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/>
          <p:cNvCxnSpPr/>
          <p:nvPr/>
        </p:nvCxnSpPr>
        <p:spPr>
          <a:xfrm>
            <a:off x="2048182" y="2201182"/>
            <a:ext cx="1195" cy="17831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886847" y="2388979"/>
                <a:ext cx="327145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47" y="2388979"/>
                <a:ext cx="327145" cy="2051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51" name="角丸四角形 50"/>
          <p:cNvSpPr/>
          <p:nvPr/>
        </p:nvSpPr>
        <p:spPr>
          <a:xfrm>
            <a:off x="1496967" y="1996764"/>
            <a:ext cx="360040" cy="216024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1637928" y="1777732"/>
            <a:ext cx="1195" cy="21903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4" idx="2"/>
          </p:cNvCxnSpPr>
          <p:nvPr/>
        </p:nvCxnSpPr>
        <p:spPr>
          <a:xfrm flipH="1">
            <a:off x="2047140" y="1469624"/>
            <a:ext cx="3280" cy="542533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1853952" y="2114090"/>
            <a:ext cx="97995" cy="120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213992" y="1555931"/>
                <a:ext cx="451551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𝑠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||2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2" y="1555931"/>
                <a:ext cx="451551" cy="205100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2678935" y="1264524"/>
                <a:ext cx="327145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35" y="1264524"/>
                <a:ext cx="327145" cy="2051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678935" y="2017063"/>
                <a:ext cx="327145" cy="205100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⊕</m:t>
                      </m:r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35" y="2017063"/>
                <a:ext cx="327145" cy="205100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/>
          <p:cNvCxnSpPr/>
          <p:nvPr/>
        </p:nvCxnSpPr>
        <p:spPr>
          <a:xfrm>
            <a:off x="2840270" y="2201182"/>
            <a:ext cx="1195" cy="17831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678935" y="2388979"/>
                <a:ext cx="327145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35" y="2388979"/>
                <a:ext cx="327145" cy="2051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64" name="角丸四角形 63"/>
          <p:cNvSpPr/>
          <p:nvPr/>
        </p:nvSpPr>
        <p:spPr>
          <a:xfrm>
            <a:off x="2289055" y="1996764"/>
            <a:ext cx="360040" cy="216024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66" name="直線矢印コネクタ 65"/>
          <p:cNvCxnSpPr>
            <a:stCxn id="59" idx="2"/>
          </p:cNvCxnSpPr>
          <p:nvPr/>
        </p:nvCxnSpPr>
        <p:spPr>
          <a:xfrm flipH="1">
            <a:off x="2839228" y="1469624"/>
            <a:ext cx="3280" cy="542533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2646040" y="2114090"/>
            <a:ext cx="97995" cy="120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2430016" y="1768580"/>
            <a:ext cx="1195" cy="21903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630" y="1966483"/>
                <a:ext cx="50405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050" b="0" i="0" smtClean="0">
                          <a:latin typeface="Cambria Math"/>
                          <a:ea typeface="HG丸ｺﾞｼｯｸM-PRO" panose="020F0600000000000000" pitchFamily="50" charset="-128"/>
                        </a:rPr>
                        <m:t>Enc</m:t>
                      </m:r>
                    </m:oMath>
                  </m:oMathPara>
                </a14:m>
                <a:endParaRPr kumimoji="1"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30" y="1966483"/>
                <a:ext cx="504056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439718" y="1966483"/>
                <a:ext cx="50405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050" b="0" i="0" smtClean="0">
                          <a:latin typeface="Cambria Math"/>
                          <a:ea typeface="HG丸ｺﾞｼｯｸM-PRO" panose="020F0600000000000000" pitchFamily="50" charset="-128"/>
                        </a:rPr>
                        <m:t>Enc</m:t>
                      </m:r>
                    </m:oMath>
                  </m:oMathPara>
                </a14:m>
                <a:endParaRPr kumimoji="1"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18" y="1966483"/>
                <a:ext cx="504056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228837" y="1966483"/>
                <a:ext cx="50405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050" b="0" i="0" smtClean="0">
                          <a:latin typeface="Cambria Math"/>
                          <a:ea typeface="HG丸ｺﾞｼｯｸM-PRO" panose="020F0600000000000000" pitchFamily="50" charset="-128"/>
                        </a:rPr>
                        <m:t>Enc</m:t>
                      </m:r>
                    </m:oMath>
                  </m:oMathPara>
                </a14:m>
                <a:endParaRPr kumimoji="1"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37" y="1966483"/>
                <a:ext cx="504056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はがき 100x148 mm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2015-04-14T13:00:35Z</dcterms:modified>
</cp:coreProperties>
</file>