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3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/>
          <p:cNvCxnSpPr/>
          <p:nvPr/>
        </p:nvCxnSpPr>
        <p:spPr>
          <a:xfrm>
            <a:off x="1100737" y="2712953"/>
            <a:ext cx="233739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9776" y="2533078"/>
                <a:ext cx="830960" cy="411779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50" i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Enc</m:t>
                      </m:r>
                      <m:d>
                        <m:dPr>
                          <m:ctrlP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1000</m:t>
                          </m:r>
                        </m:e>
                      </m:d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" y="2533078"/>
                <a:ext cx="830960" cy="4117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1277888" y="2425698"/>
            <a:ext cx="2016224" cy="9347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97968" y="2469490"/>
            <a:ext cx="588623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攻撃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者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438129" y="2533078"/>
                <a:ext cx="840871" cy="41549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50" i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Dec</m:t>
                      </m:r>
                      <m:d>
                        <m:dPr>
                          <m:ctrlP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05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10000</m:t>
                      </m:r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29" y="2533078"/>
                <a:ext cx="840871" cy="4154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701084" y="2723406"/>
                <a:ext cx="1361270" cy="577081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復号はできないが</a:t>
                </a:r>
                <a:r>
                  <a:rPr lang="en-US" altLang="ja-JP" sz="1050" i="1">
                    <a:latin typeface="Cambria Math"/>
                    <a:ea typeface="ＭＳ ゴシック" pitchFamily="49" charset="-128"/>
                    <a:cs typeface="Courier New" pitchFamily="49" charset="0"/>
                  </a:rPr>
                  <a:t/>
                </a:r>
                <a:br>
                  <a:rPr lang="en-US" altLang="ja-JP" sz="1050" i="1">
                    <a:latin typeface="Cambria Math"/>
                    <a:ea typeface="ＭＳ ゴシック" pitchFamily="49" charset="-128"/>
                    <a:cs typeface="Courier New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ja-JP" sz="105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05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,10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050" i="1" smtClean="0">
                  <a:latin typeface="Cambria Math"/>
                  <a:ea typeface="ＭＳ ゴシック" pitchFamily="49" charset="-128"/>
                  <a:cs typeface="Courier New" pitchFamily="49" charset="0"/>
                </a:endParaRPr>
              </a:p>
              <a:p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に</a:t>
                </a:r>
                <a:r>
                  <a:rPr lang="ja-JP" altLang="en-US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改竄</a:t>
                </a:r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できる</a:t>
                </a:r>
                <a:endParaRPr lang="en-US" altLang="ja-JP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84" y="2723406"/>
                <a:ext cx="1361270" cy="577081"/>
              </a:xfrm>
              <a:prstGeom prst="rect">
                <a:avLst/>
              </a:prstGeom>
              <a:blipFill rotWithShape="1">
                <a:blip r:embed="rId4"/>
                <a:stretch>
                  <a:fillRect b="-6383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2015-04-14T12:46:05Z</dcterms:modified>
</cp:coreProperties>
</file>