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502024" y="1986634"/>
                <a:ext cx="1296463" cy="36668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2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を選択して</a:t>
                </a:r>
                <a:endParaRPr lang="en-US" altLang="ja-JP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𝑐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ja-JP" sz="1050" b="0" i="0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Enc</m:t>
                    </m:r>
                    <m:d>
                      <m:dPr>
                        <m:ctrlP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986634"/>
                <a:ext cx="1296463" cy="366682"/>
              </a:xfrm>
              <a:prstGeom prst="rect">
                <a:avLst/>
              </a:prstGeom>
              <a:blipFill rotWithShape="1">
                <a:blip r:embed="rId2"/>
                <a:stretch>
                  <a:fillRect l="-469" t="-5000" r="-2347" b="-1500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/>
          <p:nvPr/>
        </p:nvCxnSpPr>
        <p:spPr>
          <a:xfrm flipH="1">
            <a:off x="1790920" y="2561696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86414" y="1689919"/>
            <a:ext cx="1164248" cy="2051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盗聴者（</a:t>
            </a:r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攻撃者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）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1799897" y="2193821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1752921" y="1946281"/>
                <a:ext cx="526252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21" y="1946281"/>
                <a:ext cx="526252" cy="205100"/>
              </a:xfrm>
              <a:prstGeom prst="rect">
                <a:avLst/>
              </a:prstGeom>
              <a:blipFill rotWithShape="1">
                <a:blip r:embed="rId3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/>
          <p:cNvSpPr txBox="1"/>
          <p:nvPr/>
        </p:nvSpPr>
        <p:spPr>
          <a:xfrm>
            <a:off x="2346115" y="1693639"/>
            <a:ext cx="1568204" cy="2051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暗号化する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人（挑戦者）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34575" y="1948200"/>
            <a:ext cx="970285" cy="366682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b="0" smtClean="0">
                <a:ea typeface="HG丸ｺﾞｼｯｸM-PRO" panose="020F0600000000000000" pitchFamily="50" charset="-128"/>
                <a:cs typeface="Courier New" pitchFamily="49" charset="0"/>
              </a:rPr>
              <a:t>平文を</a:t>
            </a:r>
            <a:r>
              <a:rPr lang="en-US" altLang="ja-JP" sz="1050" b="0" smtClean="0">
                <a:ea typeface="HG丸ｺﾞｼｯｸM-PRO" panose="020F0600000000000000" pitchFamily="50" charset="-128"/>
                <a:cs typeface="Courier New" pitchFamily="49" charset="0"/>
              </a:rPr>
              <a:t>2</a:t>
            </a:r>
            <a:r>
              <a:rPr lang="ja-JP" altLang="en-US" sz="1050" b="0" smtClean="0">
                <a:ea typeface="HG丸ｺﾞｼｯｸM-PRO" panose="020F0600000000000000" pitchFamily="50" charset="-128"/>
                <a:cs typeface="Courier New" pitchFamily="49" charset="0"/>
              </a:rPr>
              <a:t>個選び</a:t>
            </a:r>
            <a:r>
              <a:rPr lang="en-US" altLang="ja-JP" sz="1050" b="0" smtClean="0"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050" b="0" smtClean="0"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050" b="0" smtClean="0">
                <a:ea typeface="HG丸ｺﾞｼｯｸM-PRO" panose="020F0600000000000000" pitchFamily="50" charset="-128"/>
                <a:cs typeface="Courier New" pitchFamily="49" charset="0"/>
              </a:rPr>
              <a:t>送る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2000261" y="2349996"/>
                <a:ext cx="202125" cy="21279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𝑐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61" y="2349996"/>
                <a:ext cx="202125" cy="2127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485800" y="2434163"/>
                <a:ext cx="1161811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2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を当てる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2434163"/>
                <a:ext cx="1161811" cy="205100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824" r="-2632" b="-264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はがき 100x148 mm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2015-04-14T12:40:59Z</dcterms:modified>
</cp:coreProperties>
</file>