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1699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/>
          <p:cNvSpPr/>
          <p:nvPr/>
        </p:nvSpPr>
        <p:spPr>
          <a:xfrm rot="20700000">
            <a:off x="758462" y="2421532"/>
            <a:ext cx="1215887" cy="484208"/>
          </a:xfrm>
          <a:prstGeom prst="parallelogram">
            <a:avLst>
              <a:gd name="adj" fmla="val 7562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924882" y="2242327"/>
            <a:ext cx="888715" cy="431084"/>
            <a:chOff x="749213" y="2672982"/>
            <a:chExt cx="888715" cy="431084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Λ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601896" y="2477152"/>
            <a:ext cx="2373358" cy="635409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55127" y="1938352"/>
            <a:ext cx="2203885" cy="60778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061864" y="1317602"/>
            <a:ext cx="2287345" cy="61371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845840" y="1624460"/>
            <a:ext cx="581938" cy="1422692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1565920" y="1302663"/>
            <a:ext cx="719270" cy="175217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76410" y="1139230"/>
            <a:ext cx="801678" cy="1933183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3943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49213" y="2672982"/>
            <a:ext cx="888715" cy="431084"/>
            <a:chOff x="749213" y="2672982"/>
            <a:chExt cx="888715" cy="431084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869596" y="2381915"/>
            <a:ext cx="888715" cy="431084"/>
            <a:chOff x="749213" y="2672982"/>
            <a:chExt cx="888715" cy="431084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812519" y="2520247"/>
            <a:ext cx="888715" cy="431084"/>
            <a:chOff x="749213" y="2672982"/>
            <a:chExt cx="888715" cy="431084"/>
          </a:xfrm>
        </p:grpSpPr>
        <p:sp>
          <p:nvSpPr>
            <p:cNvPr id="79" name="テキスト ボックス 78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1358016" y="2672982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1158233" y="27269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987425" y="2770795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2015-04-14T13:14:52Z</dcterms:modified>
</cp:coreProperties>
</file>