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00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51" d="100"/>
          <a:sy n="151" d="100"/>
        </p:scale>
        <p:origin x="-926" y="-7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/>
          <p:cNvSpPr txBox="1"/>
          <p:nvPr/>
        </p:nvSpPr>
        <p:spPr>
          <a:xfrm>
            <a:off x="964747" y="1288235"/>
            <a:ext cx="531541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文章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1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6072" y="1288235"/>
            <a:ext cx="601676" cy="2578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社外秘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68874" y="1288235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予算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10692" y="1288235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計画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64747" y="1684895"/>
            <a:ext cx="531541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文章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2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06072" y="1684895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旅行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68874" y="1684895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予算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1581" y="2089667"/>
            <a:ext cx="531541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文章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3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368874" y="2089667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面接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06072" y="2089667"/>
            <a:ext cx="601676" cy="2578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社外秘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71581" y="2499562"/>
            <a:ext cx="531541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文章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4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706072" y="2499562"/>
            <a:ext cx="888188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アルバイト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710238" y="2499562"/>
            <a:ext cx="458420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面接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71581" y="2891489"/>
            <a:ext cx="598692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文章 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...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821858" y="880499"/>
            <a:ext cx="0" cy="2333512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821858" y="880499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1626254" y="882289"/>
            <a:ext cx="0" cy="2333512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3436146" y="880498"/>
            <a:ext cx="0" cy="2333512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820090" y="1215664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913802" y="950007"/>
            <a:ext cx="601676" cy="257861"/>
          </a:xfrm>
          <a:prstGeom prst="rect">
            <a:avLst/>
          </a:prstGeom>
          <a:noFill/>
          <a:ln w="6350" cap="rnd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データ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83023" y="950006"/>
            <a:ext cx="1317957" cy="257861"/>
          </a:xfrm>
          <a:prstGeom prst="rect">
            <a:avLst/>
          </a:prstGeom>
          <a:noFill/>
          <a:ln w="6350" cap="rnd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キーワード</a:t>
            </a:r>
            <a:r>
              <a:rPr lang="ja-JP" altLang="en-US" sz="120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リスト</a:t>
            </a:r>
          </a:p>
        </p:txBody>
      </p:sp>
      <p:sp>
        <p:nvSpPr>
          <p:cNvPr id="37" name="右矢印 36"/>
          <p:cNvSpPr/>
          <p:nvPr/>
        </p:nvSpPr>
        <p:spPr>
          <a:xfrm rot="1290376" flipH="1">
            <a:off x="498722" y="1227936"/>
            <a:ext cx="469231" cy="192645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右矢印 56"/>
          <p:cNvSpPr/>
          <p:nvPr/>
        </p:nvSpPr>
        <p:spPr>
          <a:xfrm rot="1290376" flipH="1">
            <a:off x="505671" y="2052251"/>
            <a:ext cx="469231" cy="192645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 rot="649470">
            <a:off x="3531654" y="1007944"/>
            <a:ext cx="601676" cy="520630"/>
            <a:chOff x="3531654" y="1007944"/>
            <a:chExt cx="601676" cy="520630"/>
          </a:xfrm>
        </p:grpSpPr>
        <p:sp>
          <p:nvSpPr>
            <p:cNvPr id="53" name="テキスト ボックス 52"/>
            <p:cNvSpPr txBox="1"/>
            <p:nvPr/>
          </p:nvSpPr>
          <p:spPr>
            <a:xfrm rot="1053347">
              <a:off x="3531654" y="1007944"/>
              <a:ext cx="601676" cy="257861"/>
            </a:xfrm>
            <a:prstGeom prst="rect">
              <a:avLst/>
            </a:prstGeom>
            <a:noFill/>
            <a:ln w="6350" cap="rnd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smtClean="0">
                  <a:latin typeface="+mj-lt"/>
                  <a:ea typeface="HG丸ｺﾞｼｯｸM-PRO" panose="020F0600000000000000" pitchFamily="50" charset="-128"/>
                  <a:cs typeface="Courier New" pitchFamily="49" charset="0"/>
                </a:rPr>
                <a:t>社外秘</a:t>
              </a:r>
              <a:endParaRPr lang="ja-JP" altLang="en-US" sz="1200">
                <a:latin typeface="+mj-lt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8" name="右矢印 57"/>
            <p:cNvSpPr/>
            <p:nvPr/>
          </p:nvSpPr>
          <p:spPr>
            <a:xfrm rot="17229876" flipH="1">
              <a:off x="3598032" y="1293182"/>
              <a:ext cx="278138" cy="192645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9" name="直線コネクタ 58"/>
          <p:cNvCxnSpPr/>
          <p:nvPr/>
        </p:nvCxnSpPr>
        <p:spPr>
          <a:xfrm flipH="1">
            <a:off x="820089" y="1617862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821858" y="2020060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820090" y="2422258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820090" y="2824456"/>
            <a:ext cx="2614288" cy="1789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690583" y="2891974"/>
            <a:ext cx="1028461" cy="257861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キーワード</a:t>
            </a:r>
            <a:r>
              <a:rPr lang="ja-JP" altLang="en-US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 </a:t>
            </a:r>
            <a:r>
              <a:rPr lang="en-US" altLang="ja-JP" sz="1200" smtClean="0">
                <a:latin typeface="+mj-lt"/>
                <a:ea typeface="HG丸ｺﾞｼｯｸM-PRO" panose="020F0600000000000000" pitchFamily="50" charset="-128"/>
                <a:cs typeface="Courier New" pitchFamily="49" charset="0"/>
              </a:rPr>
              <a:t>...</a:t>
            </a:r>
            <a:endParaRPr lang="ja-JP" altLang="en-US" sz="1200">
              <a:latin typeface="+mj-lt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ユーザー設定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2015-04-14T13:06:28Z</dcterms:modified>
</cp:coreProperties>
</file>