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15" r:id="rId2"/>
  </p:sldIdLst>
  <p:sldSz cx="4572000" cy="2971800" type="hagakiCard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15474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3094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4642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861897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077371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292845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508318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723792" algn="l" defTabSz="430947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1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57" d="100"/>
          <a:sy n="257" d="100"/>
        </p:scale>
        <p:origin x="-1968" y="-77"/>
      </p:cViewPr>
      <p:guideLst>
        <p:guide orient="horz" pos="937"/>
        <p:guide pos="1441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98488" y="766763"/>
            <a:ext cx="59055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15474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3094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46421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861897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077371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292845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508318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723792" algn="l" defTabSz="430947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923186"/>
            <a:ext cx="3886201" cy="63701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684020"/>
            <a:ext cx="3200401" cy="759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0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7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2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08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3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3" y="119010"/>
            <a:ext cx="4114800" cy="495300"/>
          </a:xfrm>
          <a:prstGeom prst="rect">
            <a:avLst/>
          </a:prstGeom>
        </p:spPr>
        <p:txBody>
          <a:bodyPr vert="horz" lIns="43094" tIns="21548" rIns="43094" bIns="21548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3" y="693421"/>
            <a:ext cx="4114800" cy="1961251"/>
          </a:xfrm>
          <a:prstGeom prst="rect">
            <a:avLst/>
          </a:prstGeom>
        </p:spPr>
        <p:txBody>
          <a:bodyPr vert="horz" lIns="43094" tIns="21548" rIns="43094" bIns="21548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1" y="2754420"/>
            <a:ext cx="1447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3" y="2754420"/>
            <a:ext cx="1066800" cy="158220"/>
          </a:xfrm>
          <a:prstGeom prst="rect">
            <a:avLst/>
          </a:prstGeom>
        </p:spPr>
        <p:txBody>
          <a:bodyPr vert="horz" lIns="43094" tIns="21548" rIns="43094" bIns="21548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30947" rtl="0" eaLnBrk="1" latinLnBrk="0" hangingPunct="1">
        <a:spcBef>
          <a:spcPct val="0"/>
        </a:spcBef>
        <a:buNone/>
        <a:defRPr kumimoji="1"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605" indent="-161605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0146" indent="-134670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8685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54159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69633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85107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40058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616056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831530" indent="-107738" algn="l" defTabSz="430947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474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3094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642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897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77371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2845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318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3792" algn="l" defTabSz="430947" rtl="0" eaLnBrk="1" latinLnBrk="0" hangingPunct="1"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角丸四角形 57"/>
          <p:cNvSpPr/>
          <p:nvPr/>
        </p:nvSpPr>
        <p:spPr>
          <a:xfrm>
            <a:off x="1172932" y="333773"/>
            <a:ext cx="1617891" cy="648072"/>
          </a:xfrm>
          <a:prstGeom prst="roundRect">
            <a:avLst/>
          </a:prstGeom>
          <a:ln w="63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43" name="角丸四角形 42"/>
              <p:cNvSpPr/>
              <p:nvPr/>
            </p:nvSpPr>
            <p:spPr>
              <a:xfrm>
                <a:off x="1061864" y="499571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43" name="角丸四角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64" y="499571"/>
                <a:ext cx="325141" cy="21602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矢印コネクタ 47"/>
          <p:cNvCxnSpPr>
            <a:stCxn id="35" idx="3"/>
            <a:endCxn id="43" idx="1"/>
          </p:cNvCxnSpPr>
          <p:nvPr/>
        </p:nvCxnSpPr>
        <p:spPr>
          <a:xfrm flipV="1">
            <a:off x="595965" y="607583"/>
            <a:ext cx="46589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1" name="角丸四角形 50"/>
              <p:cNvSpPr/>
              <p:nvPr/>
            </p:nvSpPr>
            <p:spPr>
              <a:xfrm>
                <a:off x="1835426" y="499571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51" name="角丸四角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26" y="499571"/>
                <a:ext cx="325141" cy="21602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33" name="角丸四角形 32"/>
              <p:cNvSpPr/>
              <p:nvPr/>
            </p:nvSpPr>
            <p:spPr>
              <a:xfrm>
                <a:off x="2627486" y="501633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33" name="角丸四角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86" y="501633"/>
                <a:ext cx="325141" cy="21602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35" name="角丸四角形 34"/>
              <p:cNvSpPr/>
              <p:nvPr/>
            </p:nvSpPr>
            <p:spPr>
              <a:xfrm>
                <a:off x="270824" y="501633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35" name="角丸四角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24" y="501633"/>
                <a:ext cx="325141" cy="21602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21036" y="693812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Enc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6" y="693812"/>
                <a:ext cx="648840" cy="219975"/>
              </a:xfrm>
              <a:prstGeom prst="rect">
                <a:avLst/>
              </a:prstGeom>
              <a:blipFill rotWithShape="1">
                <a:blip r:embed="rId6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/>
          <p:cNvCxnSpPr>
            <a:stCxn id="43" idx="3"/>
            <a:endCxn id="51" idx="1"/>
          </p:cNvCxnSpPr>
          <p:nvPr/>
        </p:nvCxnSpPr>
        <p:spPr>
          <a:xfrm>
            <a:off x="1387005" y="607583"/>
            <a:ext cx="448421" cy="0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51" idx="3"/>
            <a:endCxn id="33" idx="1"/>
          </p:cNvCxnSpPr>
          <p:nvPr/>
        </p:nvCxnSpPr>
        <p:spPr>
          <a:xfrm>
            <a:off x="2160567" y="607583"/>
            <a:ext cx="46691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70" name="角丸四角形 69"/>
              <p:cNvSpPr/>
              <p:nvPr/>
            </p:nvSpPr>
            <p:spPr>
              <a:xfrm>
                <a:off x="3382465" y="503609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70" name="角丸四角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65" y="503609"/>
                <a:ext cx="325141" cy="216024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矢印コネクタ 70"/>
          <p:cNvCxnSpPr>
            <a:stCxn id="33" idx="3"/>
            <a:endCxn id="70" idx="1"/>
          </p:cNvCxnSpPr>
          <p:nvPr/>
        </p:nvCxnSpPr>
        <p:spPr>
          <a:xfrm>
            <a:off x="2952627" y="609645"/>
            <a:ext cx="429838" cy="197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/>
          <p:cNvSpPr txBox="1"/>
          <p:nvPr/>
        </p:nvSpPr>
        <p:spPr>
          <a:xfrm>
            <a:off x="2394012" y="981845"/>
            <a:ext cx="1224136" cy="366682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点線内の操作を</a:t>
            </a:r>
            <a: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/>
            </a:r>
            <a:br>
              <a:rPr lang="en-US" altLang="ja-JP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</a:br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復号せずに行う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1418971" y="1942309"/>
            <a:ext cx="1354539" cy="205100"/>
          </a:xfrm>
          <a:prstGeom prst="rect">
            <a:avLst/>
          </a:prstGeom>
          <a:noFill/>
          <a:ln w="9525" cap="rnd">
            <a:noFill/>
            <a:prstDash val="solid"/>
          </a:ln>
        </p:spPr>
        <p:txBody>
          <a:bodyPr wrap="square" lIns="43094" tIns="21548" rIns="43094" bIns="21548" rtlCol="0">
            <a:spAutoFit/>
          </a:bodyPr>
          <a:lstStyle/>
          <a:p>
            <a:r>
              <a:rPr lang="ja-JP" altLang="en-US" sz="105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rPr>
              <a:t>プロキシ再暗号化</a:t>
            </a:r>
            <a:endParaRPr lang="ja-JP" altLang="en-US" sz="1050">
              <a:latin typeface="HG丸ｺﾞｼｯｸM-PRO" panose="020F0600000000000000" pitchFamily="50" charset="-128"/>
              <a:ea typeface="HG丸ｺﾞｼｯｸM-PRO" panose="020F0600000000000000" pitchFamily="50" charset="-128"/>
              <a:cs typeface="Courier New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349896" y="693812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Dec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896" y="693812"/>
                <a:ext cx="648840" cy="219975"/>
              </a:xfrm>
              <a:prstGeom prst="rect">
                <a:avLst/>
              </a:prstGeom>
              <a:blipFill rotWithShape="1">
                <a:blip r:embed="rId8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2141984" y="693812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Enc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84" y="693812"/>
                <a:ext cx="648840" cy="219975"/>
              </a:xfrm>
              <a:prstGeom prst="rect">
                <a:avLst/>
              </a:prstGeom>
              <a:blipFill rotWithShape="1">
                <a:blip r:embed="rId9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2862832" y="693812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Dec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832" y="693812"/>
                <a:ext cx="648840" cy="219975"/>
              </a:xfrm>
              <a:prstGeom prst="rect">
                <a:avLst/>
              </a:prstGeom>
              <a:blipFill rotWithShape="1">
                <a:blip r:embed="rId10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47" name="角丸四角形 46"/>
              <p:cNvSpPr/>
              <p:nvPr/>
            </p:nvSpPr>
            <p:spPr>
              <a:xfrm>
                <a:off x="1060816" y="1485900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47" name="角丸四角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816" y="1485900"/>
                <a:ext cx="325141" cy="216024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>
            <a:stCxn id="53" idx="3"/>
            <a:endCxn id="47" idx="1"/>
          </p:cNvCxnSpPr>
          <p:nvPr/>
        </p:nvCxnSpPr>
        <p:spPr>
          <a:xfrm flipV="1">
            <a:off x="594917" y="1593912"/>
            <a:ext cx="465899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2" name="角丸四角形 51"/>
              <p:cNvSpPr/>
              <p:nvPr/>
            </p:nvSpPr>
            <p:spPr>
              <a:xfrm>
                <a:off x="2626438" y="1487962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sz="105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52" name="角丸四角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38" y="1487962"/>
                <a:ext cx="325141" cy="21602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3" name="角丸四角形 52"/>
              <p:cNvSpPr/>
              <p:nvPr/>
            </p:nvSpPr>
            <p:spPr>
              <a:xfrm>
                <a:off x="269776" y="1487962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53" name="角丸四角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6" y="1487962"/>
                <a:ext cx="325141" cy="21602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矢印コネクタ 53"/>
          <p:cNvCxnSpPr>
            <a:stCxn id="47" idx="3"/>
            <a:endCxn id="52" idx="1"/>
          </p:cNvCxnSpPr>
          <p:nvPr/>
        </p:nvCxnSpPr>
        <p:spPr>
          <a:xfrm>
            <a:off x="1385957" y="1593912"/>
            <a:ext cx="1240481" cy="206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 useBgFill="1">
            <p:nvSpPr>
              <p:cNvPr id="55" name="角丸四角形 54"/>
              <p:cNvSpPr/>
              <p:nvPr/>
            </p:nvSpPr>
            <p:spPr>
              <a:xfrm>
                <a:off x="3381417" y="1489938"/>
                <a:ext cx="325141" cy="216024"/>
              </a:xfrm>
              <a:prstGeom prst="roundRect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kumimoji="1" lang="ja-JP" altLang="en-US" sz="1050"/>
              </a:p>
            </p:txBody>
          </p:sp>
        </mc:Choice>
        <mc:Fallback>
          <p:sp useBgFill="1">
            <p:nvSpPr>
              <p:cNvPr id="55" name="角丸四角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17" y="1489938"/>
                <a:ext cx="325141" cy="216024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矢印コネクタ 55"/>
          <p:cNvCxnSpPr>
            <a:stCxn id="52" idx="3"/>
            <a:endCxn id="55" idx="1"/>
          </p:cNvCxnSpPr>
          <p:nvPr/>
        </p:nvCxnSpPr>
        <p:spPr>
          <a:xfrm>
            <a:off x="2951579" y="1595974"/>
            <a:ext cx="429838" cy="197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493912" y="1697327"/>
                <a:ext cx="1036271" cy="205100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050" b="0" i="0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REnc</m:t>
                          </m:r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→</m:t>
                          </m:r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12" y="1697327"/>
                <a:ext cx="1036271" cy="20510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519500" y="1697973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Enc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00" y="1697973"/>
                <a:ext cx="648840" cy="219975"/>
              </a:xfrm>
              <a:prstGeom prst="rect">
                <a:avLst/>
              </a:prstGeom>
              <a:blipFill rotWithShape="1">
                <a:blip r:embed="rId14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861296" y="1697973"/>
                <a:ext cx="648840" cy="219975"/>
              </a:xfrm>
              <a:prstGeom prst="rect">
                <a:avLst/>
              </a:prstGeom>
              <a:noFill/>
              <a:ln w="9525" cap="rnd">
                <a:noFill/>
                <a:prstDash val="solid"/>
              </a:ln>
            </p:spPr>
            <p:txBody>
              <a:bodyPr wrap="square" lIns="43094" tIns="21548" rIns="43094" bIns="21548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050" b="0" i="0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Dec</m:t>
                              </m:r>
                            </m:e>
                            <m:sub>
                              <m:r>
                                <a:rPr lang="en-US" altLang="ja-JP" sz="1050" b="0" i="1" smtClean="0">
                                  <a:latin typeface="Cambria Math"/>
                                  <a:ea typeface="ＭＳ ゴシック" pitchFamily="49" charset="-128"/>
                                  <a:cs typeface="Courier New" pitchFamily="49" charset="0"/>
                                </a:rPr>
                                <m:t>𝐾</m:t>
                              </m:r>
                            </m:sub>
                          </m:sSub>
                        </m:e>
                        <m:sub>
                          <m:r>
                            <a:rPr lang="en-US" altLang="ja-JP" sz="1050" b="0" i="1" smtClean="0">
                              <a:latin typeface="Cambria Math"/>
                              <a:ea typeface="ＭＳ ゴシック" pitchFamily="49" charset="-128"/>
                              <a:cs typeface="Courier New" pitchFamily="49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ja-JP" altLang="en-US" sz="1050">
                  <a:latin typeface="Courier New" pitchFamily="49" charset="0"/>
                  <a:ea typeface="ＭＳ ゴシック" pitchFamily="49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296" y="1697973"/>
                <a:ext cx="648840" cy="219975"/>
              </a:xfrm>
              <a:prstGeom prst="rect">
                <a:avLst/>
              </a:prstGeom>
              <a:blipFill rotWithShape="1">
                <a:blip r:embed="rId15"/>
                <a:stretch>
                  <a:fillRect b="-2778"/>
                </a:stretch>
              </a:blipFill>
              <a:ln w="9525" cap="rnd">
                <a:noFill/>
                <a:prstDash val="solid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73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</Words>
  <Application>Microsoft Office PowerPoint</Application>
  <PresentationFormat>はがき 100x148 mm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2015-04-14T12:44:11Z</dcterms:modified>
</cp:coreProperties>
</file>