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26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2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6600"/>
    <a:srgbClr val="FF3300"/>
    <a:srgbClr val="FFCCCC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151" d="100"/>
          <a:sy n="151" d="100"/>
        </p:scale>
        <p:origin x="-926" y="-77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/>
          <p:cNvGrpSpPr/>
          <p:nvPr/>
        </p:nvGrpSpPr>
        <p:grpSpPr>
          <a:xfrm>
            <a:off x="1178512" y="1006247"/>
            <a:ext cx="3411744" cy="2293223"/>
            <a:chOff x="948674" y="934239"/>
            <a:chExt cx="3411744" cy="2293223"/>
          </a:xfrm>
        </p:grpSpPr>
        <p:sp>
          <p:nvSpPr>
            <p:cNvPr id="14" name="平行四辺形 13"/>
            <p:cNvSpPr/>
            <p:nvPr/>
          </p:nvSpPr>
          <p:spPr>
            <a:xfrm rot="20700000">
              <a:off x="1190869" y="2500106"/>
              <a:ext cx="932818" cy="369194"/>
            </a:xfrm>
            <a:prstGeom prst="parallelogram">
              <a:avLst>
                <a:gd name="adj" fmla="val 7562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/>
            </a:p>
          </p:txBody>
        </p:sp>
        <p:cxnSp>
          <p:nvCxnSpPr>
            <p:cNvPr id="19" name="直線矢印コネクタ 18"/>
            <p:cNvCxnSpPr/>
            <p:nvPr/>
          </p:nvCxnSpPr>
          <p:spPr>
            <a:xfrm flipV="1">
              <a:off x="1064770" y="2405144"/>
              <a:ext cx="2373358" cy="635409"/>
            </a:xfrm>
            <a:prstGeom prst="straightConnector1">
              <a:avLst/>
            </a:prstGeom>
            <a:ln w="3175">
              <a:solidFill>
                <a:srgbClr val="00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/>
            <p:cNvCxnSpPr>
              <a:stCxn id="57" idx="2"/>
            </p:cNvCxnSpPr>
            <p:nvPr/>
          </p:nvCxnSpPr>
          <p:spPr>
            <a:xfrm flipV="1">
              <a:off x="1318001" y="1971602"/>
              <a:ext cx="2203885" cy="607788"/>
            </a:xfrm>
            <a:prstGeom prst="straightConnector1">
              <a:avLst/>
            </a:prstGeom>
            <a:ln w="3175">
              <a:solidFill>
                <a:srgbClr val="00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/>
            <p:nvPr/>
          </p:nvCxnSpPr>
          <p:spPr>
            <a:xfrm flipV="1">
              <a:off x="1493912" y="1558670"/>
              <a:ext cx="2159809" cy="576109"/>
            </a:xfrm>
            <a:prstGeom prst="straightConnector1">
              <a:avLst/>
            </a:prstGeom>
            <a:ln w="3175">
              <a:solidFill>
                <a:srgbClr val="00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 flipV="1">
              <a:off x="1597558" y="1078256"/>
              <a:ext cx="2287345" cy="613716"/>
            </a:xfrm>
            <a:prstGeom prst="straightConnector1">
              <a:avLst/>
            </a:prstGeom>
            <a:ln w="3175">
              <a:solidFill>
                <a:srgbClr val="00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/>
            <p:nvPr/>
          </p:nvCxnSpPr>
          <p:spPr>
            <a:xfrm flipV="1">
              <a:off x="1176268" y="1429047"/>
              <a:ext cx="726881" cy="1763906"/>
            </a:xfrm>
            <a:prstGeom prst="straightConnector1">
              <a:avLst/>
            </a:prstGeom>
            <a:ln w="3175">
              <a:solidFill>
                <a:srgbClr val="00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/>
            <p:cNvCxnSpPr/>
            <p:nvPr/>
          </p:nvCxnSpPr>
          <p:spPr>
            <a:xfrm flipV="1">
              <a:off x="1771314" y="1351663"/>
              <a:ext cx="704396" cy="1737299"/>
            </a:xfrm>
            <a:prstGeom prst="straightConnector1">
              <a:avLst/>
            </a:prstGeom>
            <a:ln w="3175">
              <a:solidFill>
                <a:srgbClr val="00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/>
            <p:cNvCxnSpPr/>
            <p:nvPr/>
          </p:nvCxnSpPr>
          <p:spPr>
            <a:xfrm flipV="1">
              <a:off x="2343874" y="1230655"/>
              <a:ext cx="719270" cy="1752176"/>
            </a:xfrm>
            <a:prstGeom prst="straightConnector1">
              <a:avLst/>
            </a:prstGeom>
            <a:ln w="3175">
              <a:solidFill>
                <a:srgbClr val="00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/>
            <p:cNvCxnSpPr/>
            <p:nvPr/>
          </p:nvCxnSpPr>
          <p:spPr>
            <a:xfrm flipV="1">
              <a:off x="2997984" y="934239"/>
              <a:ext cx="801678" cy="1933183"/>
            </a:xfrm>
            <a:prstGeom prst="straightConnector1">
              <a:avLst/>
            </a:prstGeom>
            <a:ln w="3175">
              <a:solidFill>
                <a:srgbClr val="00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/>
                <p:cNvSpPr txBox="1"/>
                <p:nvPr/>
              </p:nvSpPr>
              <p:spPr>
                <a:xfrm>
                  <a:off x="948674" y="2950463"/>
                  <a:ext cx="427481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𝑂</m:t>
                        </m:r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54" name="テキスト ボックス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674" y="2950463"/>
                  <a:ext cx="427481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/>
                <p:cNvSpPr txBox="1"/>
                <p:nvPr/>
              </p:nvSpPr>
              <p:spPr>
                <a:xfrm>
                  <a:off x="1728517" y="2771395"/>
                  <a:ext cx="427481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55" name="テキスト ボックス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8517" y="2771395"/>
                  <a:ext cx="427481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/>
                <p:cNvSpPr txBox="1"/>
                <p:nvPr/>
              </p:nvSpPr>
              <p:spPr>
                <a:xfrm>
                  <a:off x="1972923" y="2302391"/>
                  <a:ext cx="427481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ja-JP" sz="1200" b="0" i="1" smtClean="0">
                                    <a:latin typeface="Cambria Math"/>
                                    <a:ea typeface="HG丸ｺﾞｼｯｸM-PRO" panose="020F0600000000000000" pitchFamily="50" charset="-128"/>
                                    <a:cs typeface="Courier New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200" b="0" i="1" smtClean="0">
                                    <a:latin typeface="Cambria Math"/>
                                    <a:ea typeface="HG丸ｺﾞｼｯｸM-PRO" panose="020F0600000000000000" pitchFamily="50" charset="-128"/>
                                    <a:cs typeface="Courier New" pitchFamily="49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ja-JP" sz="1200" b="0" i="1" smtClean="0">
                                    <a:latin typeface="Cambria Math"/>
                                    <a:ea typeface="HG丸ｺﾞｼｯｸM-PRO" panose="020F0600000000000000" pitchFamily="50" charset="-128"/>
                                    <a:cs typeface="Courier New" pitchFamily="49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+</m:t>
                            </m:r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56" name="テキスト ボックス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2923" y="2302391"/>
                  <a:ext cx="42748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41429"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テキスト ボックス 56"/>
                <p:cNvSpPr txBox="1"/>
                <p:nvPr/>
              </p:nvSpPr>
              <p:spPr>
                <a:xfrm>
                  <a:off x="1104260" y="2302391"/>
                  <a:ext cx="427481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57" name="テキスト ボックス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260" y="2302391"/>
                  <a:ext cx="42748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テキスト ボックス 15"/>
            <p:cNvSpPr txBox="1"/>
            <p:nvPr/>
          </p:nvSpPr>
          <p:spPr>
            <a:xfrm>
              <a:off x="1416653" y="2590423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771314" y="1691972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2018848" y="2435649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2627186" y="2270392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212039" y="1971602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2391627" y="1528521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2823675" y="1806070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3521886" y="1616666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3331029" y="2080988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3697312" y="1171779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2997984" y="1360908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1597558" y="2134778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5" name="円弧 4"/>
            <p:cNvSpPr/>
            <p:nvPr/>
          </p:nvSpPr>
          <p:spPr>
            <a:xfrm rot="900000">
              <a:off x="3364409" y="1387990"/>
              <a:ext cx="914400" cy="914400"/>
            </a:xfrm>
            <a:prstGeom prst="arc">
              <a:avLst/>
            </a:prstGeom>
            <a:ln w="3175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5" name="円弧 34"/>
            <p:cNvSpPr/>
            <p:nvPr/>
          </p:nvSpPr>
          <p:spPr>
            <a:xfrm rot="21153951">
              <a:off x="3297384" y="1810476"/>
              <a:ext cx="914400" cy="914400"/>
            </a:xfrm>
            <a:prstGeom prst="arc">
              <a:avLst>
                <a:gd name="adj1" fmla="val 16200000"/>
                <a:gd name="adj2" fmla="val 20545111"/>
              </a:avLst>
            </a:prstGeom>
            <a:ln w="3175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5" name="円弧 44"/>
            <p:cNvSpPr/>
            <p:nvPr/>
          </p:nvSpPr>
          <p:spPr>
            <a:xfrm rot="18900000">
              <a:off x="3342461" y="2077803"/>
              <a:ext cx="914400" cy="914400"/>
            </a:xfrm>
            <a:prstGeom prst="arc">
              <a:avLst/>
            </a:prstGeom>
            <a:ln w="3175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3234055" y="2363366"/>
              <a:ext cx="1126363" cy="461665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全ての黒丸は</a:t>
              </a:r>
              <a:endPara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  <a:p>
              <a:r>
                <a:rPr lang="ja-JP" altLang="en-US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同じ値へいく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48" name="円弧 47"/>
            <p:cNvSpPr/>
            <p:nvPr/>
          </p:nvSpPr>
          <p:spPr>
            <a:xfrm>
              <a:off x="2393183" y="1558670"/>
              <a:ext cx="1807421" cy="815729"/>
            </a:xfrm>
            <a:prstGeom prst="arc">
              <a:avLst>
                <a:gd name="adj1" fmla="val 15938355"/>
                <a:gd name="adj2" fmla="val 0"/>
              </a:avLst>
            </a:prstGeom>
            <a:ln w="3175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テキスト ボックス 67"/>
                <p:cNvSpPr txBox="1"/>
                <p:nvPr/>
              </p:nvSpPr>
              <p:spPr>
                <a:xfrm>
                  <a:off x="1392292" y="2529448"/>
                  <a:ext cx="485182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𝑧</m:t>
                        </m:r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68" name="テキスト ボックス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2292" y="2529448"/>
                  <a:ext cx="485182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グループ化 2"/>
          <p:cNvGrpSpPr/>
          <p:nvPr/>
        </p:nvGrpSpPr>
        <p:grpSpPr>
          <a:xfrm>
            <a:off x="262555" y="995214"/>
            <a:ext cx="1807421" cy="1499161"/>
            <a:chOff x="416641" y="-66390"/>
            <a:chExt cx="1807421" cy="1499161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550390" y="-66390"/>
              <a:ext cx="1673672" cy="975010"/>
              <a:chOff x="1494491" y="-66390"/>
              <a:chExt cx="1673672" cy="975010"/>
            </a:xfrm>
          </p:grpSpPr>
          <p:sp>
            <p:nvSpPr>
              <p:cNvPr id="4" name="円弧 3"/>
              <p:cNvSpPr/>
              <p:nvPr/>
            </p:nvSpPr>
            <p:spPr>
              <a:xfrm>
                <a:off x="1793263" y="469187"/>
                <a:ext cx="743471" cy="439433"/>
              </a:xfrm>
              <a:prstGeom prst="arc">
                <a:avLst>
                  <a:gd name="adj1" fmla="val 20017821"/>
                  <a:gd name="adj2" fmla="val 12646199"/>
                </a:avLst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49" name="平行四辺形 48"/>
              <p:cNvSpPr/>
              <p:nvPr/>
            </p:nvSpPr>
            <p:spPr>
              <a:xfrm rot="20700000">
                <a:off x="1715640" y="385251"/>
                <a:ext cx="898719" cy="363124"/>
              </a:xfrm>
              <a:prstGeom prst="parallelogram">
                <a:avLst>
                  <a:gd name="adj" fmla="val 7562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cxnSp>
            <p:nvCxnSpPr>
              <p:cNvPr id="50" name="直線矢印コネクタ 49"/>
              <p:cNvCxnSpPr/>
              <p:nvPr/>
            </p:nvCxnSpPr>
            <p:spPr>
              <a:xfrm flipV="1">
                <a:off x="1784227" y="435168"/>
                <a:ext cx="164087" cy="423324"/>
              </a:xfrm>
              <a:prstGeom prst="straightConnector1">
                <a:avLst/>
              </a:prstGeom>
              <a:ln w="3175">
                <a:solidFill>
                  <a:srgbClr val="000000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矢印コネクタ 50"/>
              <p:cNvCxnSpPr/>
              <p:nvPr/>
            </p:nvCxnSpPr>
            <p:spPr>
              <a:xfrm flipV="1">
                <a:off x="2372647" y="275937"/>
                <a:ext cx="164087" cy="423324"/>
              </a:xfrm>
              <a:prstGeom prst="straightConnector1">
                <a:avLst/>
              </a:prstGeom>
              <a:ln w="3175">
                <a:solidFill>
                  <a:srgbClr val="000000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矢印コネクタ 57"/>
              <p:cNvCxnSpPr/>
              <p:nvPr/>
            </p:nvCxnSpPr>
            <p:spPr>
              <a:xfrm flipV="1">
                <a:off x="1948314" y="280398"/>
                <a:ext cx="581862" cy="154770"/>
              </a:xfrm>
              <a:prstGeom prst="straightConnector1">
                <a:avLst/>
              </a:prstGeom>
              <a:ln w="3175">
                <a:solidFill>
                  <a:srgbClr val="000000"/>
                </a:solidFill>
                <a:prstDash val="dash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矢印コネクタ 58"/>
              <p:cNvCxnSpPr/>
              <p:nvPr/>
            </p:nvCxnSpPr>
            <p:spPr>
              <a:xfrm flipV="1">
                <a:off x="1789531" y="703722"/>
                <a:ext cx="581862" cy="154770"/>
              </a:xfrm>
              <a:prstGeom prst="straightConnector1">
                <a:avLst/>
              </a:prstGeom>
              <a:ln w="3175">
                <a:solidFill>
                  <a:srgbClr val="000000"/>
                </a:solidFill>
                <a:prstDash val="dash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円弧 59"/>
              <p:cNvSpPr/>
              <p:nvPr/>
            </p:nvSpPr>
            <p:spPr>
              <a:xfrm rot="3658528">
                <a:off x="1687467" y="273809"/>
                <a:ext cx="484194" cy="711293"/>
              </a:xfrm>
              <a:prstGeom prst="arc">
                <a:avLst>
                  <a:gd name="adj1" fmla="val 20017821"/>
                  <a:gd name="adj2" fmla="val 14815797"/>
                </a:avLst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1925960" y="491158"/>
                <a:ext cx="263671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.</a:t>
                </a:r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テキスト ボックス 62"/>
                  <p:cNvSpPr txBox="1"/>
                  <p:nvPr/>
                </p:nvSpPr>
                <p:spPr>
                  <a:xfrm>
                    <a:off x="1494491" y="-66390"/>
                    <a:ext cx="1673672" cy="461665"/>
                  </a:xfrm>
                  <a:prstGeom prst="rect">
                    <a:avLst/>
                  </a:prstGeom>
                  <a:noFill/>
                  <a:ln w="19050" cap="rnd">
                    <a:noFill/>
                    <a:prstDash val="sysDash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sz="1200" b="0" smtClean="0">
                        <a:ea typeface="HG丸ｺﾞｼｯｸM-PRO" panose="020F0600000000000000" pitchFamily="50" charset="-128"/>
                        <a:cs typeface="Courier New" pitchFamily="49" charset="0"/>
                      </a:rPr>
                      <a:t>トーラス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ja-JP" sz="1200" b="0" i="0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Λ</m:t>
                            </m:r>
                          </m:sub>
                        </m:sSub>
                      </m:oMath>
                    </a14:m>
                    <a:r>
                      <a:rPr lang="ja-JP" altLang="en-US" sz="1200" smtClean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  <a:cs typeface="Courier New" pitchFamily="49" charset="0"/>
                      </a:rPr>
                      <a:t>上の</a:t>
                    </a:r>
                    <a:endParaRPr lang="en-US" altLang="ja-JP" sz="1200" smtClean="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  <a:cs typeface="Courier New" pitchFamily="49" charset="0"/>
                    </a:endParaRPr>
                  </a:p>
                  <a:p>
                    <a:r>
                      <a:rPr lang="ja-JP" altLang="en-US" sz="1200" smtClean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  <a:cs typeface="Courier New" pitchFamily="49" charset="0"/>
                      </a:rPr>
                      <a:t>関数</a:t>
                    </a:r>
                    <a14:m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𝑓</m:t>
                        </m:r>
                      </m:oMath>
                    </a14:m>
                    <a:endParaRPr lang="en-US" altLang="ja-JP" sz="120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  <a:cs typeface="Courier New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63" name="テキスト ボックス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4491" y="-66390"/>
                    <a:ext cx="1673672" cy="461665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b="-9211"/>
                    </a:stretch>
                  </a:blipFill>
                  <a:ln w="19050" cap="rnd">
                    <a:noFill/>
                    <a:prstDash val="sysDash"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2" name="円弧 61"/>
            <p:cNvSpPr/>
            <p:nvPr/>
          </p:nvSpPr>
          <p:spPr>
            <a:xfrm rot="20591263">
              <a:off x="416641" y="617042"/>
              <a:ext cx="1807421" cy="815729"/>
            </a:xfrm>
            <a:prstGeom prst="arc">
              <a:avLst>
                <a:gd name="adj1" fmla="val 15938355"/>
                <a:gd name="adj2" fmla="val 20644804"/>
              </a:avLst>
            </a:prstGeom>
            <a:ln w="3175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2116477" y="995214"/>
                <a:ext cx="1609683" cy="646331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複素平面</a:t>
                </a:r>
                <a14:m>
                  <m:oMath xmlns:m="http://schemas.openxmlformats.org/officeDocument/2006/math">
                    <m:r>
                      <a:rPr lang="en-US" altLang="ja-JP" sz="1200" i="1">
                        <a:latin typeface="Cambria Math"/>
                        <a:ea typeface="Cambria Math"/>
                        <a:cs typeface="Courier New" pitchFamily="49" charset="0"/>
                      </a:rPr>
                      <m:t>ℂ</m:t>
                    </m:r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上の</a:t>
                </a:r>
                <a:endPara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  <a:p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関数</a:t>
                </a:r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𝑓</m:t>
                    </m:r>
                  </m:oMath>
                </a14:m>
                <a:r>
                  <a:rPr lang="en-US" altLang="ja-JP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/>
                </a:r>
                <a:br>
                  <a:rPr lang="en-US" altLang="ja-JP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</a:br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477" y="995214"/>
                <a:ext cx="1609683" cy="64633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2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</Words>
  <Application>Microsoft Office PowerPoint</Application>
  <PresentationFormat>ユーザー設定</PresentationFormat>
  <Paragraphs>24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2015-04-14T13:13:13Z</dcterms:modified>
</cp:coreProperties>
</file>