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2" y="1139230"/>
            <a:ext cx="1842325" cy="1944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01824" y="1510303"/>
                <a:ext cx="1728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に近づく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1510303"/>
                <a:ext cx="172819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32529" y="2445716"/>
                <a:ext cx="29039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29" y="2445716"/>
                <a:ext cx="29039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V="1">
            <a:off x="1829607" y="1812486"/>
            <a:ext cx="0" cy="766904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1695868" y="2182512"/>
            <a:ext cx="709009" cy="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00615" y="2219350"/>
            <a:ext cx="279912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69776" y="2075334"/>
                <a:ext cx="1553199" cy="46294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=(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2075334"/>
                <a:ext cx="1553199" cy="4629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円弧 39"/>
          <p:cNvSpPr/>
          <p:nvPr/>
        </p:nvSpPr>
        <p:spPr>
          <a:xfrm rot="11552602">
            <a:off x="915626" y="1315383"/>
            <a:ext cx="1807421" cy="815729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21656" y="1976858"/>
            <a:ext cx="279912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7" name="円弧 46"/>
          <p:cNvSpPr/>
          <p:nvPr/>
        </p:nvSpPr>
        <p:spPr>
          <a:xfrm rot="10977348">
            <a:off x="1863061" y="2022417"/>
            <a:ext cx="215242" cy="358814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prstDash val="dash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弧 48"/>
          <p:cNvSpPr/>
          <p:nvPr/>
        </p:nvSpPr>
        <p:spPr>
          <a:xfrm rot="10178950">
            <a:off x="852050" y="1655007"/>
            <a:ext cx="1807421" cy="815729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2015-04-17T07:12:54Z</dcterms:modified>
</cp:coreProperties>
</file>