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0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平行四辺形 26"/>
          <p:cNvSpPr/>
          <p:nvPr/>
        </p:nvSpPr>
        <p:spPr>
          <a:xfrm rot="20760000">
            <a:off x="1183570" y="2280400"/>
            <a:ext cx="2035732" cy="521298"/>
          </a:xfrm>
          <a:prstGeom prst="parallelogram">
            <a:avLst>
              <a:gd name="adj" fmla="val 62210"/>
            </a:avLst>
          </a:prstGeom>
          <a:solidFill>
            <a:schemeClr val="bg1">
              <a:lumMod val="85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1117418" y="3019193"/>
            <a:ext cx="1368150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27" idx="3"/>
          </p:cNvCxnSpPr>
          <p:nvPr/>
        </p:nvCxnSpPr>
        <p:spPr>
          <a:xfrm flipV="1">
            <a:off x="1265626" y="2833183"/>
            <a:ext cx="841533" cy="186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101521" y="2239590"/>
            <a:ext cx="199830" cy="60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1477458" y="2047364"/>
            <a:ext cx="1662725" cy="39684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053520" y="2767269"/>
                <a:ext cx="319895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20" y="2767269"/>
                <a:ext cx="31989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153550" y="2151429"/>
                <a:ext cx="328616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0" y="2151429"/>
                <a:ext cx="32861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/>
          <p:cNvCxnSpPr/>
          <p:nvPr/>
        </p:nvCxnSpPr>
        <p:spPr>
          <a:xfrm flipV="1">
            <a:off x="1261434" y="2426874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7" idx="3"/>
          </p:cNvCxnSpPr>
          <p:nvPr/>
        </p:nvCxnSpPr>
        <p:spPr>
          <a:xfrm flipV="1">
            <a:off x="2107159" y="2629843"/>
            <a:ext cx="827181" cy="2033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843867" y="2518415"/>
                <a:ext cx="40485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67" y="2518415"/>
                <a:ext cx="4048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/>
          <p:cNvCxnSpPr/>
          <p:nvPr/>
        </p:nvCxnSpPr>
        <p:spPr>
          <a:xfrm flipV="1">
            <a:off x="2925152" y="2034546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078088" y="1870343"/>
                <a:ext cx="69730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2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88" y="1870343"/>
                <a:ext cx="69730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050712" y="1892147"/>
                <a:ext cx="61234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12" y="1892147"/>
                <a:ext cx="61234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069552" y="3006847"/>
                <a:ext cx="27219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52" y="3006847"/>
                <a:ext cx="27219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2015-04-16T21:18:35Z</dcterms:modified>
</cp:coreProperties>
</file>