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15" r:id="rId2"/>
  </p:sldIdLst>
  <p:sldSz cx="4572000" cy="2971800" type="hagakiCard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15474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3094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46421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86189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077371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292845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508318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723792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1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  <a:srgbClr val="FFCCCC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257" d="100"/>
          <a:sy n="257" d="100"/>
        </p:scale>
        <p:origin x="-1968" y="-77"/>
      </p:cViewPr>
      <p:guideLst>
        <p:guide orient="horz" pos="937"/>
        <p:guide pos="1441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98488" y="766763"/>
            <a:ext cx="59055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15474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3094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46421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86189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077371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292845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508318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723792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923186"/>
            <a:ext cx="3886201" cy="63701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684020"/>
            <a:ext cx="3200401" cy="759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0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7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2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8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3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3" y="119010"/>
            <a:ext cx="4114800" cy="495300"/>
          </a:xfrm>
          <a:prstGeom prst="rect">
            <a:avLst/>
          </a:prstGeom>
        </p:spPr>
        <p:txBody>
          <a:bodyPr vert="horz" lIns="43094" tIns="21548" rIns="43094" bIns="2154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3" y="693421"/>
            <a:ext cx="4114800" cy="1961251"/>
          </a:xfrm>
          <a:prstGeom prst="rect">
            <a:avLst/>
          </a:prstGeom>
        </p:spPr>
        <p:txBody>
          <a:bodyPr vert="horz" lIns="43094" tIns="21548" rIns="43094" bIns="2154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1" y="2754420"/>
            <a:ext cx="1447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30947" rtl="0" eaLnBrk="1" latinLnBrk="0" hangingPunct="1">
        <a:spcBef>
          <a:spcPct val="0"/>
        </a:spcBef>
        <a:buNone/>
        <a:defRPr kumimoji="1"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605" indent="-161605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0146" indent="-134670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8685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54159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69633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85107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40058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616056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83153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15474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3094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642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189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7737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2845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318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3792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角丸四角形 57"/>
          <p:cNvSpPr/>
          <p:nvPr/>
        </p:nvSpPr>
        <p:spPr>
          <a:xfrm>
            <a:off x="1479518" y="824392"/>
            <a:ext cx="1617891" cy="648072"/>
          </a:xfrm>
          <a:prstGeom prst="roundRect">
            <a:avLst/>
          </a:prstGeom>
          <a:ln w="63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mc:AlternateContent xmlns:mc="http://schemas.openxmlformats.org/markup-compatibility/2006">
        <mc:Choice xmlns:a14="http://schemas.microsoft.com/office/drawing/2010/main" Requires="a14">
          <p:sp useBgFill="1">
            <p:nvSpPr>
              <p:cNvPr id="43" name="角丸四角形 42"/>
              <p:cNvSpPr/>
              <p:nvPr/>
            </p:nvSpPr>
            <p:spPr>
              <a:xfrm>
                <a:off x="1368450" y="990190"/>
                <a:ext cx="325141" cy="216024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1" lang="ja-JP" altLang="en-US" sz="1050"/>
              </a:p>
            </p:txBody>
          </p:sp>
        </mc:Choice>
        <mc:Fallback>
          <p:sp useBgFill="1">
            <p:nvSpPr>
              <p:cNvPr id="43" name="角丸四角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450" y="990190"/>
                <a:ext cx="325141" cy="216024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矢印コネクタ 47"/>
          <p:cNvCxnSpPr>
            <a:stCxn id="35" idx="3"/>
            <a:endCxn id="43" idx="1"/>
          </p:cNvCxnSpPr>
          <p:nvPr/>
        </p:nvCxnSpPr>
        <p:spPr>
          <a:xfrm flipV="1">
            <a:off x="902551" y="1098202"/>
            <a:ext cx="465899" cy="2062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 useBgFill="1">
            <p:nvSpPr>
              <p:cNvPr id="51" name="角丸四角形 50"/>
              <p:cNvSpPr/>
              <p:nvPr/>
            </p:nvSpPr>
            <p:spPr>
              <a:xfrm>
                <a:off x="2142012" y="990190"/>
                <a:ext cx="325141" cy="216024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kumimoji="1" lang="ja-JP" altLang="en-US" sz="1050"/>
              </a:p>
            </p:txBody>
          </p:sp>
        </mc:Choice>
        <mc:Fallback>
          <p:sp useBgFill="1">
            <p:nvSpPr>
              <p:cNvPr id="51" name="角丸四角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012" y="990190"/>
                <a:ext cx="325141" cy="216024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 useBgFill="1">
            <p:nvSpPr>
              <p:cNvPr id="33" name="角丸四角形 32"/>
              <p:cNvSpPr/>
              <p:nvPr/>
            </p:nvSpPr>
            <p:spPr>
              <a:xfrm>
                <a:off x="2934072" y="992252"/>
                <a:ext cx="325141" cy="216024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kumimoji="1" lang="ja-JP" altLang="en-US" sz="1050"/>
              </a:p>
            </p:txBody>
          </p:sp>
        </mc:Choice>
        <mc:Fallback>
          <p:sp useBgFill="1">
            <p:nvSpPr>
              <p:cNvPr id="33" name="角丸四角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072" y="992252"/>
                <a:ext cx="325141" cy="216024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 useBgFill="1">
            <p:nvSpPr>
              <p:cNvPr id="35" name="角丸四角形 34"/>
              <p:cNvSpPr/>
              <p:nvPr/>
            </p:nvSpPr>
            <p:spPr>
              <a:xfrm>
                <a:off x="577410" y="992252"/>
                <a:ext cx="325141" cy="216024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kumimoji="1" lang="ja-JP" altLang="en-US" sz="1050"/>
              </a:p>
            </p:txBody>
          </p:sp>
        </mc:Choice>
        <mc:Fallback>
          <p:sp useBgFill="1">
            <p:nvSpPr>
              <p:cNvPr id="35" name="角丸四角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10" y="992252"/>
                <a:ext cx="325141" cy="216024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827622" y="1184431"/>
                <a:ext cx="648840" cy="219975"/>
              </a:xfrm>
              <a:prstGeom prst="rect">
                <a:avLst/>
              </a:prstGeom>
              <a:noFill/>
              <a:ln w="9525" cap="rnd">
                <a:noFill/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105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50" b="0" i="0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Enc</m:t>
                              </m:r>
                            </m:e>
                            <m:sub>
                              <m:r>
                                <a:rPr lang="en-US" altLang="ja-JP" sz="105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𝐾</m:t>
                              </m:r>
                            </m:sub>
                          </m:sSub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ja-JP" altLang="en-US" sz="105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22" y="1184431"/>
                <a:ext cx="648840" cy="219975"/>
              </a:xfrm>
              <a:prstGeom prst="rect">
                <a:avLst/>
              </a:prstGeom>
              <a:blipFill rotWithShape="1">
                <a:blip r:embed="rId6"/>
                <a:stretch>
                  <a:fillRect b="-2778"/>
                </a:stretch>
              </a:blipFill>
              <a:ln w="9525" cap="rnd">
                <a:noFill/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線矢印コネクタ 45"/>
          <p:cNvCxnSpPr>
            <a:stCxn id="43" idx="3"/>
            <a:endCxn id="51" idx="1"/>
          </p:cNvCxnSpPr>
          <p:nvPr/>
        </p:nvCxnSpPr>
        <p:spPr>
          <a:xfrm>
            <a:off x="1693591" y="1098202"/>
            <a:ext cx="448421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stCxn id="51" idx="3"/>
            <a:endCxn id="33" idx="1"/>
          </p:cNvCxnSpPr>
          <p:nvPr/>
        </p:nvCxnSpPr>
        <p:spPr>
          <a:xfrm>
            <a:off x="2467153" y="1098202"/>
            <a:ext cx="466919" cy="2062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 useBgFill="1">
            <p:nvSpPr>
              <p:cNvPr id="70" name="角丸四角形 69"/>
              <p:cNvSpPr/>
              <p:nvPr/>
            </p:nvSpPr>
            <p:spPr>
              <a:xfrm>
                <a:off x="3689051" y="994228"/>
                <a:ext cx="325141" cy="216024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kumimoji="1" lang="ja-JP" altLang="en-US" sz="1050"/>
              </a:p>
            </p:txBody>
          </p:sp>
        </mc:Choice>
        <mc:Fallback>
          <p:sp useBgFill="1">
            <p:nvSpPr>
              <p:cNvPr id="70" name="角丸四角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051" y="994228"/>
                <a:ext cx="325141" cy="216024"/>
              </a:xfrm>
              <a:prstGeom prst="round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直線矢印コネクタ 70"/>
          <p:cNvCxnSpPr>
            <a:stCxn id="33" idx="3"/>
            <a:endCxn id="70" idx="1"/>
          </p:cNvCxnSpPr>
          <p:nvPr/>
        </p:nvCxnSpPr>
        <p:spPr>
          <a:xfrm>
            <a:off x="3259213" y="1100264"/>
            <a:ext cx="429838" cy="1976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2700598" y="471146"/>
            <a:ext cx="1224136" cy="366682"/>
          </a:xfrm>
          <a:prstGeom prst="rect">
            <a:avLst/>
          </a:prstGeom>
          <a:noFill/>
          <a:ln w="9525" cap="rnd">
            <a:noFill/>
            <a:prstDash val="solid"/>
          </a:ln>
        </p:spPr>
        <p:txBody>
          <a:bodyPr wrap="square" lIns="43094" tIns="21548" rIns="43094" bIns="21548" rtlCol="0">
            <a:spAutoFit/>
          </a:bodyPr>
          <a:lstStyle/>
          <a:p>
            <a:r>
              <a:rPr lang="ja-JP" altLang="en-US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点線内の操作を</a:t>
            </a:r>
            <a:r>
              <a:rPr lang="en-US" altLang="ja-JP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/>
            </a:r>
            <a:br>
              <a:rPr lang="en-US" altLang="ja-JP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</a:br>
            <a:r>
              <a:rPr lang="ja-JP" altLang="en-US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復号せずに行う</a:t>
            </a:r>
            <a:endParaRPr lang="ja-JP" altLang="en-US" sz="105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1725557" y="1571345"/>
            <a:ext cx="1354539" cy="205100"/>
          </a:xfrm>
          <a:prstGeom prst="rect">
            <a:avLst/>
          </a:prstGeom>
          <a:noFill/>
          <a:ln w="9525" cap="rnd">
            <a:noFill/>
            <a:prstDash val="solid"/>
          </a:ln>
        </p:spPr>
        <p:txBody>
          <a:bodyPr wrap="square" lIns="43094" tIns="21548" rIns="43094" bIns="21548" rtlCol="0">
            <a:spAutoFit/>
          </a:bodyPr>
          <a:lstStyle/>
          <a:p>
            <a:r>
              <a:rPr lang="ja-JP" altLang="en-US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プロキシ再暗号化</a:t>
            </a:r>
            <a:endParaRPr lang="ja-JP" altLang="en-US" sz="105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1656482" y="1184431"/>
                <a:ext cx="648840" cy="219975"/>
              </a:xfrm>
              <a:prstGeom prst="rect">
                <a:avLst/>
              </a:prstGeom>
              <a:noFill/>
              <a:ln w="9525" cap="rnd">
                <a:noFill/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105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50" b="0" i="0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Dec</m:t>
                              </m:r>
                            </m:e>
                            <m:sub>
                              <m:r>
                                <a:rPr lang="en-US" altLang="ja-JP" sz="105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𝐾</m:t>
                              </m:r>
                            </m:sub>
                          </m:sSub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ja-JP" altLang="en-US" sz="105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482" y="1184431"/>
                <a:ext cx="648840" cy="219975"/>
              </a:xfrm>
              <a:prstGeom prst="rect">
                <a:avLst/>
              </a:prstGeom>
              <a:blipFill rotWithShape="1">
                <a:blip r:embed="rId8"/>
                <a:stretch>
                  <a:fillRect b="-2778"/>
                </a:stretch>
              </a:blipFill>
              <a:ln w="9525" cap="rnd">
                <a:noFill/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2448570" y="1184431"/>
                <a:ext cx="648840" cy="219975"/>
              </a:xfrm>
              <a:prstGeom prst="rect">
                <a:avLst/>
              </a:prstGeom>
              <a:noFill/>
              <a:ln w="9525" cap="rnd">
                <a:noFill/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105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50" b="0" i="0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Enc</m:t>
                              </m:r>
                            </m:e>
                            <m:sub>
                              <m:r>
                                <a:rPr lang="en-US" altLang="ja-JP" sz="105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𝐾</m:t>
                              </m:r>
                            </m:sub>
                          </m:sSub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ja-JP" altLang="en-US" sz="105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570" y="1184431"/>
                <a:ext cx="648840" cy="219975"/>
              </a:xfrm>
              <a:prstGeom prst="rect">
                <a:avLst/>
              </a:prstGeom>
              <a:blipFill rotWithShape="1">
                <a:blip r:embed="rId9"/>
                <a:stretch>
                  <a:fillRect b="-2778"/>
                </a:stretch>
              </a:blipFill>
              <a:ln w="9525" cap="rnd">
                <a:noFill/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3169418" y="1184431"/>
                <a:ext cx="648840" cy="219975"/>
              </a:xfrm>
              <a:prstGeom prst="rect">
                <a:avLst/>
              </a:prstGeom>
              <a:noFill/>
              <a:ln w="9525" cap="rnd">
                <a:noFill/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105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50" b="0" i="0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Dec</m:t>
                              </m:r>
                            </m:e>
                            <m:sub>
                              <m:r>
                                <a:rPr lang="en-US" altLang="ja-JP" sz="105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𝐾</m:t>
                              </m:r>
                            </m:sub>
                          </m:sSub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ja-JP" altLang="en-US" sz="105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418" y="1184431"/>
                <a:ext cx="648840" cy="219975"/>
              </a:xfrm>
              <a:prstGeom prst="rect">
                <a:avLst/>
              </a:prstGeom>
              <a:blipFill rotWithShape="1">
                <a:blip r:embed="rId10"/>
                <a:stretch>
                  <a:fillRect b="-2778"/>
                </a:stretch>
              </a:blipFill>
              <a:ln w="9525" cap="rnd">
                <a:noFill/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 useBgFill="1">
            <p:nvSpPr>
              <p:cNvPr id="47" name="角丸四角形 46"/>
              <p:cNvSpPr/>
              <p:nvPr/>
            </p:nvSpPr>
            <p:spPr>
              <a:xfrm>
                <a:off x="1367402" y="1701924"/>
                <a:ext cx="325141" cy="216024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1" lang="ja-JP" altLang="en-US" sz="1050"/>
              </a:p>
            </p:txBody>
          </p:sp>
        </mc:Choice>
        <mc:Fallback>
          <p:sp useBgFill="1">
            <p:nvSpPr>
              <p:cNvPr id="47" name="角丸四角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402" y="1701924"/>
                <a:ext cx="325141" cy="216024"/>
              </a:xfrm>
              <a:prstGeom prst="round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線矢印コネクタ 48"/>
          <p:cNvCxnSpPr>
            <a:stCxn id="53" idx="3"/>
            <a:endCxn id="47" idx="1"/>
          </p:cNvCxnSpPr>
          <p:nvPr/>
        </p:nvCxnSpPr>
        <p:spPr>
          <a:xfrm flipV="1">
            <a:off x="901503" y="1809936"/>
            <a:ext cx="465899" cy="2062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 useBgFill="1">
            <p:nvSpPr>
              <p:cNvPr id="52" name="角丸四角形 51"/>
              <p:cNvSpPr/>
              <p:nvPr/>
            </p:nvSpPr>
            <p:spPr>
              <a:xfrm>
                <a:off x="2933024" y="1703986"/>
                <a:ext cx="325141" cy="216024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kumimoji="1" lang="ja-JP" altLang="en-US" sz="1050"/>
              </a:p>
            </p:txBody>
          </p:sp>
        </mc:Choice>
        <mc:Fallback>
          <p:sp useBgFill="1">
            <p:nvSpPr>
              <p:cNvPr id="52" name="角丸四角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024" y="1703986"/>
                <a:ext cx="325141" cy="216024"/>
              </a:xfrm>
              <a:prstGeom prst="round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 useBgFill="1">
            <p:nvSpPr>
              <p:cNvPr id="53" name="角丸四角形 52"/>
              <p:cNvSpPr/>
              <p:nvPr/>
            </p:nvSpPr>
            <p:spPr>
              <a:xfrm>
                <a:off x="576362" y="1703986"/>
                <a:ext cx="325141" cy="216024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kumimoji="1" lang="ja-JP" altLang="en-US" sz="1050"/>
              </a:p>
            </p:txBody>
          </p:sp>
        </mc:Choice>
        <mc:Fallback>
          <p:sp useBgFill="1">
            <p:nvSpPr>
              <p:cNvPr id="53" name="角丸四角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2" y="1703986"/>
                <a:ext cx="325141" cy="216024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線矢印コネクタ 53"/>
          <p:cNvCxnSpPr>
            <a:stCxn id="47" idx="3"/>
            <a:endCxn id="52" idx="1"/>
          </p:cNvCxnSpPr>
          <p:nvPr/>
        </p:nvCxnSpPr>
        <p:spPr>
          <a:xfrm>
            <a:off x="1692543" y="1809936"/>
            <a:ext cx="1240481" cy="2062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 useBgFill="1">
            <p:nvSpPr>
              <p:cNvPr id="55" name="角丸四角形 54"/>
              <p:cNvSpPr/>
              <p:nvPr/>
            </p:nvSpPr>
            <p:spPr>
              <a:xfrm>
                <a:off x="3688003" y="1705962"/>
                <a:ext cx="325141" cy="216024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kumimoji="1" lang="ja-JP" altLang="en-US" sz="1050"/>
              </a:p>
            </p:txBody>
          </p:sp>
        </mc:Choice>
        <mc:Fallback>
          <p:sp useBgFill="1">
            <p:nvSpPr>
              <p:cNvPr id="55" name="角丸四角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003" y="1705962"/>
                <a:ext cx="325141" cy="216024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線矢印コネクタ 55"/>
          <p:cNvCxnSpPr>
            <a:stCxn id="52" idx="3"/>
            <a:endCxn id="55" idx="1"/>
          </p:cNvCxnSpPr>
          <p:nvPr/>
        </p:nvCxnSpPr>
        <p:spPr>
          <a:xfrm>
            <a:off x="3258165" y="1811998"/>
            <a:ext cx="429838" cy="1976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1800498" y="1913351"/>
                <a:ext cx="1036271" cy="205100"/>
              </a:xfrm>
              <a:prstGeom prst="rect">
                <a:avLst/>
              </a:prstGeom>
              <a:noFill/>
              <a:ln w="9525" cap="rnd">
                <a:noFill/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1050" b="0" i="0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REnc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𝐴</m:t>
                          </m:r>
                          <m:r>
                            <a:rPr lang="en-US" altLang="ja-JP" sz="105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→</m:t>
                          </m:r>
                          <m:r>
                            <a:rPr lang="en-US" altLang="ja-JP" sz="105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ja-JP" altLang="en-US" sz="105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498" y="1913351"/>
                <a:ext cx="1036271" cy="20510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 w="9525" cap="rnd">
                <a:noFill/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826086" y="1913997"/>
                <a:ext cx="648840" cy="219975"/>
              </a:xfrm>
              <a:prstGeom prst="rect">
                <a:avLst/>
              </a:prstGeom>
              <a:noFill/>
              <a:ln w="9525" cap="rnd">
                <a:noFill/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105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50" b="0" i="0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Enc</m:t>
                              </m:r>
                            </m:e>
                            <m:sub>
                              <m:r>
                                <a:rPr lang="en-US" altLang="ja-JP" sz="105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𝐾</m:t>
                              </m:r>
                            </m:sub>
                          </m:sSub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ja-JP" altLang="en-US" sz="105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086" y="1913997"/>
                <a:ext cx="648840" cy="219975"/>
              </a:xfrm>
              <a:prstGeom prst="rect">
                <a:avLst/>
              </a:prstGeom>
              <a:blipFill rotWithShape="1">
                <a:blip r:embed="rId6"/>
                <a:stretch>
                  <a:fillRect b="-2778"/>
                </a:stretch>
              </a:blipFill>
              <a:ln w="9525" cap="rnd">
                <a:noFill/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3167882" y="1913997"/>
                <a:ext cx="648840" cy="219975"/>
              </a:xfrm>
              <a:prstGeom prst="rect">
                <a:avLst/>
              </a:prstGeom>
              <a:noFill/>
              <a:ln w="9525" cap="rnd">
                <a:noFill/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105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50" b="0" i="0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Dec</m:t>
                              </m:r>
                            </m:e>
                            <m:sub>
                              <m:r>
                                <a:rPr lang="en-US" altLang="ja-JP" sz="105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𝐾</m:t>
                              </m:r>
                            </m:sub>
                          </m:sSub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ja-JP" altLang="en-US" sz="105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882" y="1913997"/>
                <a:ext cx="648840" cy="219975"/>
              </a:xfrm>
              <a:prstGeom prst="rect">
                <a:avLst/>
              </a:prstGeom>
              <a:blipFill rotWithShape="1">
                <a:blip r:embed="rId10"/>
                <a:stretch>
                  <a:fillRect b="-2778"/>
                </a:stretch>
              </a:blipFill>
              <a:ln w="9525" cap="rnd">
                <a:noFill/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73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</Words>
  <Application>Microsoft Office PowerPoint</Application>
  <PresentationFormat>はがき 100x148 mm</PresentationFormat>
  <Paragraphs>18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2015-04-17T06:45:07Z</dcterms:modified>
</cp:coreProperties>
</file>