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3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23" d="100"/>
          <a:sy n="223" d="100"/>
        </p:scale>
        <p:origin x="-2448" y="-67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矢印コネクタ 8"/>
          <p:cNvCxnSpPr/>
          <p:nvPr/>
        </p:nvCxnSpPr>
        <p:spPr>
          <a:xfrm>
            <a:off x="1039445" y="1891106"/>
            <a:ext cx="238316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73480" y="1335509"/>
            <a:ext cx="564578" cy="253916"/>
          </a:xfrm>
          <a:prstGeom prst="rect">
            <a:avLst/>
          </a:prstGeom>
          <a:noFill/>
          <a:ln w="12700" cap="rnd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ja-JP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A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さん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432194" y="1335509"/>
            <a:ext cx="554960" cy="253916"/>
          </a:xfrm>
          <a:prstGeom prst="rect">
            <a:avLst/>
          </a:prstGeom>
          <a:noFill/>
          <a:ln w="12700" cap="rnd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ja-JP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B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さん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0" y="1725891"/>
                <a:ext cx="936000" cy="267766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25891"/>
                <a:ext cx="936000" cy="2677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0" y="2140447"/>
                <a:ext cx="936000" cy="267766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′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(</m:t>
                      </m:r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𝑚</m:t>
                      </m:r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40447"/>
                <a:ext cx="936000" cy="2677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1" y="2551227"/>
                <a:ext cx="936000" cy="267766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551227"/>
                <a:ext cx="936000" cy="2677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1" y="2890820"/>
                <a:ext cx="936000" cy="267766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′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p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890820"/>
                <a:ext cx="936000" cy="26776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20"/>
          <p:cNvSpPr/>
          <p:nvPr/>
        </p:nvSpPr>
        <p:spPr>
          <a:xfrm>
            <a:off x="371076" y="1814062"/>
            <a:ext cx="210945" cy="200297"/>
          </a:xfrm>
          <a:prstGeom prst="ellipse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474260" y="1335509"/>
            <a:ext cx="1207800" cy="44552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457200" y="1335510"/>
            <a:ext cx="1224860" cy="1295096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624426" y="1150263"/>
            <a:ext cx="992579" cy="253916"/>
          </a:xfrm>
          <a:prstGeom prst="rect">
            <a:avLst/>
          </a:prstGeom>
          <a:noFill/>
          <a:ln w="12700" cap="rnd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いつも同じ鍵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3510136" y="1583329"/>
                <a:ext cx="747962" cy="253916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05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公開鍵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𝐾</m:t>
                        </m:r>
                      </m:e>
                      <m:sub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𝐵</m:t>
                        </m:r>
                      </m:sub>
                    </m:sSub>
                  </m:oMath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136" y="1583329"/>
                <a:ext cx="747962" cy="253916"/>
              </a:xfrm>
              <a:prstGeom prst="rect">
                <a:avLst/>
              </a:prstGeom>
              <a:blipFill rotWithShape="1">
                <a:blip r:embed="rId6"/>
                <a:stretch>
                  <a:fillRect b="-14634"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矢印コネクタ 41"/>
          <p:cNvCxnSpPr/>
          <p:nvPr/>
        </p:nvCxnSpPr>
        <p:spPr>
          <a:xfrm>
            <a:off x="1056077" y="2303568"/>
            <a:ext cx="238316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1316650" y="1612013"/>
            <a:ext cx="1531188" cy="253916"/>
          </a:xfrm>
          <a:prstGeom prst="rect">
            <a:avLst/>
          </a:prstGeom>
          <a:noFill/>
          <a:ln w="12700" cap="rnd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セッション鍵の暗号化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682060" y="2014359"/>
            <a:ext cx="992579" cy="253916"/>
          </a:xfrm>
          <a:prstGeom prst="rect">
            <a:avLst/>
          </a:prstGeom>
          <a:noFill/>
          <a:ln w="12700" cap="rnd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本文の暗号化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1038336" y="2670984"/>
            <a:ext cx="238316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1054968" y="3083446"/>
            <a:ext cx="238316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315541" y="2391891"/>
            <a:ext cx="1531188" cy="253916"/>
          </a:xfrm>
          <a:prstGeom prst="rect">
            <a:avLst/>
          </a:prstGeom>
          <a:noFill/>
          <a:ln w="12700" cap="rnd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セッション鍵の暗号化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680951" y="2794237"/>
            <a:ext cx="992579" cy="253916"/>
          </a:xfrm>
          <a:prstGeom prst="rect">
            <a:avLst/>
          </a:prstGeom>
          <a:noFill/>
          <a:ln w="12700" cap="rnd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本文の暗号化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49" name="円/楕円 48"/>
          <p:cNvSpPr/>
          <p:nvPr/>
        </p:nvSpPr>
        <p:spPr>
          <a:xfrm>
            <a:off x="341784" y="2655622"/>
            <a:ext cx="216024" cy="205119"/>
          </a:xfrm>
          <a:prstGeom prst="ellipse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42329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</Words>
  <Application>Microsoft Office PowerPoint</Application>
  <PresentationFormat>ユーザー設定</PresentationFormat>
  <Paragraphs>12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2015-05-22T22:24:09Z</dcterms:modified>
</cp:coreProperties>
</file>