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5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16" d="100"/>
          <a:sy n="216" d="100"/>
        </p:scale>
        <p:origin x="-187" y="-7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/>
        </p:nvCxnSpPr>
        <p:spPr>
          <a:xfrm>
            <a:off x="902174" y="2939430"/>
            <a:ext cx="2463035" cy="0"/>
          </a:xfrm>
          <a:prstGeom prst="line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262214" y="1366178"/>
                <a:ext cx="2105723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𝑦</m:t>
                      </m:r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d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𝑥</m:t>
                      </m:r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ja-JP" altLang="en-US" sz="105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14" y="1366178"/>
                <a:ext cx="2105723" cy="205100"/>
              </a:xfrm>
              <a:prstGeom prst="rect">
                <a:avLst/>
              </a:prstGeom>
              <a:blipFill rotWithShape="1">
                <a:blip r:embed="rId2"/>
                <a:stretch>
                  <a:fillRect b="-2058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/>
          <p:cNvCxnSpPr/>
          <p:nvPr/>
        </p:nvCxnSpPr>
        <p:spPr>
          <a:xfrm flipV="1">
            <a:off x="1118198" y="1211238"/>
            <a:ext cx="0" cy="1809851"/>
          </a:xfrm>
          <a:prstGeom prst="line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941400" y="2935190"/>
                <a:ext cx="20404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0</m:t>
                      </m:r>
                    </m:oMath>
                  </m:oMathPara>
                </a14:m>
                <a:endParaRPr lang="ja-JP" altLang="en-US" sz="105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00" y="2935190"/>
                <a:ext cx="204048" cy="205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124291" y="2939430"/>
                <a:ext cx="204947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𝑥</m:t>
                      </m:r>
                    </m:oMath>
                  </m:oMathPara>
                </a14:m>
                <a:endParaRPr lang="ja-JP" altLang="en-US" sz="105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91" y="2939430"/>
                <a:ext cx="204947" cy="2051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875035" y="1222162"/>
                <a:ext cx="20635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𝑦</m:t>
                      </m:r>
                    </m:oMath>
                  </m:oMathPara>
                </a14:m>
                <a:endParaRPr lang="ja-JP" altLang="en-US" sz="105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5" y="1222162"/>
                <a:ext cx="206358" cy="205100"/>
              </a:xfrm>
              <a:prstGeom prst="rect">
                <a:avLst/>
              </a:prstGeom>
              <a:blipFill rotWithShape="1">
                <a:blip r:embed="rId5"/>
                <a:stretch>
                  <a:fillRect b="-14706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フリーフォーム 18"/>
          <p:cNvSpPr/>
          <p:nvPr/>
        </p:nvSpPr>
        <p:spPr>
          <a:xfrm>
            <a:off x="845840" y="1610236"/>
            <a:ext cx="2047364" cy="1583811"/>
          </a:xfrm>
          <a:custGeom>
            <a:avLst/>
            <a:gdLst>
              <a:gd name="connsiteX0" fmla="*/ 0 w 2047364"/>
              <a:gd name="connsiteY0" fmla="*/ 1458580 h 1583811"/>
              <a:gd name="connsiteX1" fmla="*/ 517417 w 2047364"/>
              <a:gd name="connsiteY1" fmla="*/ 521877 h 1583811"/>
              <a:gd name="connsiteX2" fmla="*/ 1271239 w 2047364"/>
              <a:gd name="connsiteY2" fmla="*/ 1579013 h 1583811"/>
              <a:gd name="connsiteX3" fmla="*/ 2038443 w 2047364"/>
              <a:gd name="connsiteY3" fmla="*/ 0 h 1583811"/>
              <a:gd name="connsiteX4" fmla="*/ 2038443 w 2047364"/>
              <a:gd name="connsiteY4" fmla="*/ 0 h 1583811"/>
              <a:gd name="connsiteX5" fmla="*/ 2047364 w 2047364"/>
              <a:gd name="connsiteY5" fmla="*/ 8921 h 15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7364" h="1583811">
                <a:moveTo>
                  <a:pt x="0" y="1458580"/>
                </a:moveTo>
                <a:cubicBezTo>
                  <a:pt x="152772" y="980192"/>
                  <a:pt x="305544" y="501805"/>
                  <a:pt x="517417" y="521877"/>
                </a:cubicBezTo>
                <a:cubicBezTo>
                  <a:pt x="729290" y="541949"/>
                  <a:pt x="1017735" y="1665992"/>
                  <a:pt x="1271239" y="1579013"/>
                </a:cubicBezTo>
                <a:cubicBezTo>
                  <a:pt x="1524743" y="1492034"/>
                  <a:pt x="2038443" y="0"/>
                  <a:pt x="2038443" y="0"/>
                </a:cubicBezTo>
                <a:lnTo>
                  <a:pt x="2038443" y="0"/>
                </a:lnTo>
                <a:lnTo>
                  <a:pt x="2047364" y="8921"/>
                </a:lnTo>
              </a:path>
            </a:pathLst>
          </a:cu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872600" y="2147342"/>
                <a:ext cx="239700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00" y="2147342"/>
                <a:ext cx="239700" cy="205100"/>
              </a:xfrm>
              <a:prstGeom prst="rect">
                <a:avLst/>
              </a:prstGeom>
              <a:blipFill rotWithShape="1">
                <a:blip r:embed="rId6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277888" y="1859310"/>
                <a:ext cx="549720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(</m:t>
                          </m:r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05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88" y="1859310"/>
                <a:ext cx="549720" cy="205100"/>
              </a:xfrm>
              <a:prstGeom prst="rect">
                <a:avLst/>
              </a:prstGeom>
              <a:blipFill rotWithShape="1">
                <a:blip r:embed="rId7"/>
                <a:stretch>
                  <a:fillRect b="-2058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1716612" y="2346486"/>
                <a:ext cx="556004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(</m:t>
                          </m:r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05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12" y="2346486"/>
                <a:ext cx="556004" cy="205100"/>
              </a:xfrm>
              <a:prstGeom prst="rect">
                <a:avLst/>
              </a:prstGeom>
              <a:blipFill rotWithShape="1">
                <a:blip r:embed="rId8"/>
                <a:stretch>
                  <a:fillRect b="-2058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2616923" y="2347281"/>
                <a:ext cx="550233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05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3" y="2347281"/>
                <a:ext cx="550233" cy="205100"/>
              </a:xfrm>
              <a:prstGeom prst="rect">
                <a:avLst/>
              </a:prstGeom>
              <a:blipFill rotWithShape="1">
                <a:blip r:embed="rId9"/>
                <a:stretch>
                  <a:fillRect b="-2058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/楕円 43"/>
          <p:cNvSpPr/>
          <p:nvPr/>
        </p:nvSpPr>
        <p:spPr>
          <a:xfrm>
            <a:off x="1401674" y="2147342"/>
            <a:ext cx="45720" cy="4572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45" name="円/楕円 44"/>
          <p:cNvSpPr/>
          <p:nvPr/>
        </p:nvSpPr>
        <p:spPr>
          <a:xfrm>
            <a:off x="1693752" y="2651398"/>
            <a:ext cx="45720" cy="4572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46" name="円/楕円 45"/>
          <p:cNvSpPr/>
          <p:nvPr/>
        </p:nvSpPr>
        <p:spPr>
          <a:xfrm>
            <a:off x="2608066" y="2265246"/>
            <a:ext cx="45720" cy="4572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47" name="円/楕円 46"/>
          <p:cNvSpPr/>
          <p:nvPr/>
        </p:nvSpPr>
        <p:spPr>
          <a:xfrm>
            <a:off x="1090142" y="2300926"/>
            <a:ext cx="45720" cy="4572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893204" y="1711394"/>
                <a:ext cx="556004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05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204" y="1711394"/>
                <a:ext cx="556004" cy="205100"/>
              </a:xfrm>
              <a:prstGeom prst="rect">
                <a:avLst/>
              </a:prstGeom>
              <a:blipFill rotWithShape="1">
                <a:blip r:embed="rId10"/>
                <a:stretch>
                  <a:fillRect b="-2424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/>
          <p:cNvSpPr/>
          <p:nvPr/>
        </p:nvSpPr>
        <p:spPr>
          <a:xfrm>
            <a:off x="2822970" y="1688534"/>
            <a:ext cx="45720" cy="4572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23" name="円/楕円 22"/>
          <p:cNvSpPr/>
          <p:nvPr/>
        </p:nvSpPr>
        <p:spPr>
          <a:xfrm>
            <a:off x="2213992" y="3037726"/>
            <a:ext cx="45720" cy="4572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230399" y="2896494"/>
                <a:ext cx="556004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+mj-ea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+mj-ea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050">
                  <a:latin typeface="+mj-ea"/>
                  <a:ea typeface="+mj-ea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99" y="2896494"/>
                <a:ext cx="556004" cy="205100"/>
              </a:xfrm>
              <a:prstGeom prst="rect">
                <a:avLst/>
              </a:prstGeom>
              <a:blipFill rotWithShape="1">
                <a:blip r:embed="rId11"/>
                <a:stretch>
                  <a:fillRect b="-2058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00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ユーザー設定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2015-05-07T21:28:17Z</dcterms:modified>
</cp:coreProperties>
</file>