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/>
          <p:cNvSpPr/>
          <p:nvPr/>
        </p:nvSpPr>
        <p:spPr>
          <a:xfrm rot="20700000">
            <a:off x="758462" y="2421532"/>
            <a:ext cx="1215887" cy="484208"/>
          </a:xfrm>
          <a:prstGeom prst="parallelogram">
            <a:avLst>
              <a:gd name="adj" fmla="val 7562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9" y="2219350"/>
                <a:ext cx="42748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b="0" i="0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Λ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2086367"/>
                <a:ext cx="48518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 flipV="1">
            <a:off x="601896" y="2477152"/>
            <a:ext cx="2373358" cy="635409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855127" y="1938352"/>
            <a:ext cx="2203885" cy="607788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061864" y="1317602"/>
            <a:ext cx="2287345" cy="61371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V="1">
            <a:off x="845840" y="1624460"/>
            <a:ext cx="581938" cy="1422692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1565920" y="1302663"/>
            <a:ext cx="719270" cy="1752176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V="1">
            <a:off x="2276410" y="1139230"/>
            <a:ext cx="801678" cy="1933183"/>
          </a:xfrm>
          <a:prstGeom prst="straightConnector1">
            <a:avLst/>
          </a:prstGeom>
          <a:ln w="3175">
            <a:solidFill>
              <a:srgbClr val="0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00" y="3022471"/>
                <a:ext cx="42748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2795414"/>
                <a:ext cx="427481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45" y="2165199"/>
                <a:ext cx="427481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3943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45801" y="2676602"/>
            <a:ext cx="895539" cy="441320"/>
            <a:chOff x="749213" y="2662746"/>
            <a:chExt cx="895539" cy="441320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364840" y="2662746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1161645" y="271668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941960" y="2775887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62900" y="2374922"/>
            <a:ext cx="895539" cy="441320"/>
            <a:chOff x="749213" y="2662746"/>
            <a:chExt cx="895539" cy="441320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364840" y="2662746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161645" y="271668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1960" y="2775887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809489" y="2517618"/>
            <a:ext cx="895539" cy="441320"/>
            <a:chOff x="749213" y="2662746"/>
            <a:chExt cx="895539" cy="441320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64840" y="2662746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161645" y="271668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941960" y="2775887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925497" y="2230550"/>
            <a:ext cx="895539" cy="441320"/>
            <a:chOff x="749213" y="2662746"/>
            <a:chExt cx="895539" cy="441320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49213" y="282706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364840" y="2662746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1161645" y="2716687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941960" y="2775887"/>
              <a:ext cx="279912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ユーザー設定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2015-05-06T00:42:53Z</dcterms:modified>
</cp:coreProperties>
</file>