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3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6" autoAdjust="0"/>
    <p:restoredTop sz="86585" autoAdjust="0"/>
  </p:normalViewPr>
  <p:slideViewPr>
    <p:cSldViewPr>
      <p:cViewPr varScale="1">
        <p:scale>
          <a:sx n="258" d="100"/>
          <a:sy n="258" d="100"/>
        </p:scale>
        <p:origin x="-240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/>
          <p:cNvCxnSpPr/>
          <p:nvPr/>
        </p:nvCxnSpPr>
        <p:spPr>
          <a:xfrm>
            <a:off x="1039445" y="1891106"/>
            <a:ext cx="2383160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3480" y="1335509"/>
            <a:ext cx="564578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A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32194" y="1335509"/>
            <a:ext cx="554960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286" y="1733030"/>
                <a:ext cx="936000" cy="253916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" y="1733030"/>
                <a:ext cx="936000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0" y="2140447"/>
                <a:ext cx="936000" cy="282385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𝑎𝑏</m:t>
                              </m:r>
                            </m:sup>
                          </m:sSup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0447"/>
                <a:ext cx="936000" cy="2823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" y="2890820"/>
                <a:ext cx="936000" cy="303801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𝑔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ja-JP" sz="105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5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105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5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5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ja-JP" sz="1050" b="0" i="1" smtClean="0">
                                      <a:latin typeface="Cambria Math"/>
                                      <a:ea typeface="HG丸ｺﾞｼｯｸM-PRO" panose="020F0600000000000000" pitchFamily="50" charset="-128"/>
                                      <a:cs typeface="Courier New" pitchFamily="49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890820"/>
                <a:ext cx="936000" cy="3038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>
          <a:xfrm>
            <a:off x="353584" y="2219350"/>
            <a:ext cx="223060" cy="211800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580111" y="1427262"/>
            <a:ext cx="1201833" cy="786322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11112" y="1499270"/>
            <a:ext cx="1242840" cy="1500636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734832" y="1245354"/>
            <a:ext cx="1127232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いつも異なる鍵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056077" y="2303568"/>
            <a:ext cx="238316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609544" y="1612013"/>
            <a:ext cx="1396536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セッション鍵の共有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974954" y="2014359"/>
            <a:ext cx="992579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本文の暗号化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1038336" y="2670984"/>
            <a:ext cx="2383160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1146586" y="3083446"/>
            <a:ext cx="229154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608435" y="2391891"/>
            <a:ext cx="1396536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セッション鍵の共有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73845" y="2794237"/>
            <a:ext cx="992579" cy="253916"/>
          </a:xfrm>
          <a:prstGeom prst="rect">
            <a:avLst/>
          </a:prstGeom>
          <a:noFill/>
          <a:ln w="1270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本文の暗号化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421496" y="1746846"/>
                <a:ext cx="936000" cy="256865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96" y="1746846"/>
                <a:ext cx="936000" cy="256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438232" y="2507382"/>
                <a:ext cx="936000" cy="275973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32" y="2507382"/>
                <a:ext cx="936000" cy="27597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3856" y="2507382"/>
                <a:ext cx="936000" cy="275973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6" y="2507382"/>
                <a:ext cx="936000" cy="2759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/楕円 26"/>
          <p:cNvSpPr/>
          <p:nvPr/>
        </p:nvSpPr>
        <p:spPr>
          <a:xfrm>
            <a:off x="341784" y="2939430"/>
            <a:ext cx="269328" cy="255732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4232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2015-05-22T22:21:18Z</dcterms:modified>
</cp:coreProperties>
</file>