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4" d="100"/>
          <a:sy n="224" d="100"/>
        </p:scale>
        <p:origin x="-67" y="-312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1332237" y="1125859"/>
                <a:ext cx="1511266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Arial Unicode MS" panose="020B0604020202020204" pitchFamily="50" charset="-128"/>
                  </a:rPr>
                  <a:t>事前に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𝑘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Arial Unicode MS" panose="020B0604020202020204" pitchFamily="50" charset="-128"/>
                  </a:rPr>
                  <a:t>を共有しておく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37" y="1125859"/>
                <a:ext cx="1511266" cy="205100"/>
              </a:xfrm>
              <a:prstGeom prst="rect">
                <a:avLst/>
              </a:prstGeom>
              <a:blipFill rotWithShape="1">
                <a:blip r:embed="rId2"/>
                <a:stretch>
                  <a:fillRect l="-2834" t="-9091" r="-2429" b="-3030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フローチャート : 書類 124"/>
              <p:cNvSpPr/>
              <p:nvPr/>
            </p:nvSpPr>
            <p:spPr>
              <a:xfrm>
                <a:off x="3078088" y="1890269"/>
                <a:ext cx="360040" cy="243702"/>
              </a:xfrm>
              <a:prstGeom prst="flowChartDocumen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フローチャート : 書類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890269"/>
                <a:ext cx="360040" cy="243702"/>
              </a:xfrm>
              <a:prstGeom prst="flowChartDocumen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3104644" y="1612243"/>
                <a:ext cx="20962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𝑘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44" y="1612243"/>
                <a:ext cx="209627" cy="205100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フローチャート : 書類 127"/>
              <p:cNvSpPr/>
              <p:nvPr/>
            </p:nvSpPr>
            <p:spPr>
              <a:xfrm>
                <a:off x="941708" y="1890270"/>
                <a:ext cx="360040" cy="243702"/>
              </a:xfrm>
              <a:prstGeom prst="flowChartDocument">
                <a:avLst/>
              </a:prstGeom>
              <a:noFill/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フローチャート : 書類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8" y="1890270"/>
                <a:ext cx="360040" cy="243702"/>
              </a:xfrm>
              <a:prstGeom prst="flowChartDocumen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007841" y="1612244"/>
                <a:ext cx="20962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𝑘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1" y="1612244"/>
                <a:ext cx="209627" cy="205100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>
            <a:stCxn id="77" idx="2"/>
            <a:endCxn id="129" idx="0"/>
          </p:cNvCxnSpPr>
          <p:nvPr/>
        </p:nvCxnSpPr>
        <p:spPr>
          <a:xfrm flipH="1">
            <a:off x="1112655" y="1330959"/>
            <a:ext cx="975215" cy="2812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77" idx="2"/>
            <a:endCxn id="136" idx="0"/>
          </p:cNvCxnSpPr>
          <p:nvPr/>
        </p:nvCxnSpPr>
        <p:spPr>
          <a:xfrm>
            <a:off x="2087870" y="1330959"/>
            <a:ext cx="1107200" cy="28128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557808" y="2205979"/>
                <a:ext cx="971311" cy="36668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𝑡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Arial Unicode MS" panose="020B0604020202020204" pitchFamily="50" charset="-128"/>
                        </a:rPr>
                        <m:t>:=</m:t>
                      </m:r>
                      <m:r>
                        <a:rPr lang="en-US" altLang="ja-JP" sz="1050" b="0" i="1" smtClean="0">
                          <a:latin typeface="Cambria Math"/>
                          <a:ea typeface="Cambria Math"/>
                          <a:cs typeface="Arial Unicode MS" panose="020B0604020202020204" pitchFamily="50" charset="-128"/>
                        </a:rPr>
                        <m:t>ℳ</m:t>
                      </m:r>
                      <m:d>
                        <m:dPr>
                          <m:ctrlPr>
                            <a:rPr lang="en-US" altLang="ja-JP" sz="105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𝑘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,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Cambria Math"/>
                              <a:cs typeface="Arial Unicode MS" panose="020B0604020202020204" pitchFamily="50" charset="-128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ja-JP" sz="1050" b="0" smtClean="0">
                  <a:latin typeface="HG丸ｺﾞｼｯｸM-PRO" panose="020F0600000000000000" pitchFamily="50" charset="-128"/>
                  <a:ea typeface="Cambria Math"/>
                  <a:cs typeface="Arial Unicode MS" panose="020B0604020202020204" pitchFamily="50" charset="-128"/>
                </a:endParaRPr>
              </a:p>
              <a:p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2205979"/>
                <a:ext cx="971311" cy="3666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721777" y="2091887"/>
                <a:ext cx="82357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(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𝑚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,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𝑡</m:t>
                    </m:r>
                    <m:r>
                      <a:rPr lang="en-US" altLang="ja-JP" sz="1050" b="0" i="1" smtClean="0">
                        <a:latin typeface="Cambria Math"/>
                        <a:ea typeface="HG丸ｺﾞｼｯｸM-PRO" panose="020F0600000000000000" pitchFamily="50" charset="-128"/>
                        <a:cs typeface="Arial Unicode MS" panose="020B0604020202020204" pitchFamily="50" charset="-128"/>
                      </a:rPr>
                      <m:t>)</m:t>
                    </m:r>
                  </m:oMath>
                </a14:m>
                <a:r>
                  <a:rPr lang="ja-JP" altLang="en-US" sz="105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を送る</a:t>
                </a:r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77" y="2091887"/>
                <a:ext cx="823578" cy="205100"/>
              </a:xfrm>
              <a:prstGeom prst="rect">
                <a:avLst/>
              </a:prstGeom>
              <a:blipFill rotWithShape="1">
                <a:blip r:embed="rId7"/>
                <a:stretch>
                  <a:fillRect l="-2206" t="-8824" r="-3676" b="-2647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/>
          <p:cNvCxnSpPr/>
          <p:nvPr/>
        </p:nvCxnSpPr>
        <p:spPr>
          <a:xfrm>
            <a:off x="1625784" y="2349996"/>
            <a:ext cx="1070676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/>
              <p:cNvSpPr txBox="1"/>
              <p:nvPr/>
            </p:nvSpPr>
            <p:spPr>
              <a:xfrm>
                <a:off x="2718048" y="2225179"/>
                <a:ext cx="936104" cy="21279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ℳ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𝑘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35" name="テキスト ボックス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2225179"/>
                <a:ext cx="936104" cy="212794"/>
              </a:xfrm>
              <a:prstGeom prst="rect">
                <a:avLst/>
              </a:prstGeom>
              <a:blipFill rotWithShape="1">
                <a:blip r:embed="rId8"/>
                <a:stretch>
                  <a:fillRect b="-1714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628564" y="1612243"/>
            <a:ext cx="997220" cy="886755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36" name="正方形/長方形 135"/>
          <p:cNvSpPr/>
          <p:nvPr/>
        </p:nvSpPr>
        <p:spPr>
          <a:xfrm>
            <a:off x="2696460" y="1612243"/>
            <a:ext cx="997220" cy="881769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cxnSp>
        <p:nvCxnSpPr>
          <p:cNvPr id="137" name="直線矢印コネクタ 136"/>
          <p:cNvCxnSpPr>
            <a:stCxn id="128" idx="3"/>
            <a:endCxn id="125" idx="1"/>
          </p:cNvCxnSpPr>
          <p:nvPr/>
        </p:nvCxnSpPr>
        <p:spPr>
          <a:xfrm flipV="1">
            <a:off x="1301748" y="2012120"/>
            <a:ext cx="177634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807051" y="2154042"/>
                <a:ext cx="315652" cy="21279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?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51" y="2154042"/>
                <a:ext cx="315652" cy="21279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989856" y="2481853"/>
            <a:ext cx="202446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A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50096" y="2494012"/>
            <a:ext cx="188019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B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はがき 100x148 mm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2015-05-08T22:16:34Z</dcterms:modified>
</cp:coreProperties>
</file>