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4" r:id="rId1"/>
  </p:sldMasterIdLst>
  <p:notesMasterIdLst>
    <p:notesMasterId r:id="rId3"/>
  </p:notesMasterIdLst>
  <p:handoutMasterIdLst>
    <p:handoutMasterId r:id="rId4"/>
  </p:handoutMasterIdLst>
  <p:sldIdLst>
    <p:sldId id="615" r:id="rId2"/>
  </p:sldIdLst>
  <p:sldSz cx="4572000" cy="2971800" type="hagakiCard"/>
  <p:notesSz cx="7099300" cy="102346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215474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430947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646421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861897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1077371" algn="l" defTabSz="430947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1292845" algn="l" defTabSz="430947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1508318" algn="l" defTabSz="430947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1723792" algn="l" defTabSz="430947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7C747A5F-8C29-4C6A-BF6D-361D478D3FFF}">
          <p14:sldIdLst>
            <p14:sldId id="615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CCCC"/>
    <a:srgbClr val="FF3300"/>
    <a:srgbClr val="FF6600"/>
    <a:srgbClr val="92D050"/>
    <a:srgbClr val="AAEFD1"/>
    <a:srgbClr val="FF9900"/>
    <a:srgbClr val="6699FF"/>
    <a:srgbClr val="D8D8EC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06799F8-075E-4A3A-A7F6-7FBC6576F1A4}" styleName="テーマ スタイル 2 - アクセント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113A9D2-9D6B-4929-AA2D-F23B5EE8CBE7}" styleName="テーマ スタイル 2 - アクセント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606" autoAdjust="0"/>
    <p:restoredTop sz="86585" autoAdjust="0"/>
  </p:normalViewPr>
  <p:slideViewPr>
    <p:cSldViewPr>
      <p:cViewPr varScale="1">
        <p:scale>
          <a:sx n="257" d="100"/>
          <a:sy n="257" d="100"/>
        </p:scale>
        <p:origin x="-1968" y="-77"/>
      </p:cViewPr>
      <p:guideLst>
        <p:guide orient="horz" pos="937"/>
        <p:guide pos="1441"/>
      </p:guideLst>
    </p:cSldViewPr>
  </p:slideViewPr>
  <p:outlineViewPr>
    <p:cViewPr>
      <p:scale>
        <a:sx n="33" d="100"/>
        <a:sy n="33" d="100"/>
      </p:scale>
      <p:origin x="0" y="453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184"/>
    </p:cViewPr>
  </p:sorterViewPr>
  <p:notesViewPr>
    <p:cSldViewPr>
      <p:cViewPr varScale="1">
        <p:scale>
          <a:sx n="65" d="100"/>
          <a:sy n="65" d="100"/>
        </p:scale>
        <p:origin x="-2189" y="-74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F40525E8-2CAD-492F-9D74-FE5299EAA40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156404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598488" y="766763"/>
            <a:ext cx="5905500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429" y="4861235"/>
            <a:ext cx="5680444" cy="460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710252FD-7A2E-4FA4-924A-4E93E216FDD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676739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215474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430947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646421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861897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1077371" algn="l" defTabSz="430947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6pPr>
    <a:lvl7pPr marL="1292845" algn="l" defTabSz="430947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7pPr>
    <a:lvl8pPr marL="1508318" algn="l" defTabSz="430947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8pPr>
    <a:lvl9pPr marL="1723792" algn="l" defTabSz="430947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42900" y="923186"/>
            <a:ext cx="3886201" cy="637010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85800" y="1684020"/>
            <a:ext cx="3200401" cy="7594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5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0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464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618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773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928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08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237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63830B-0B15-4B91-A674-D2849DB6E4F2}" type="slidenum">
              <a:rPr lang="ja-JP" altLang="en-US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91793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782DEB-472A-4FE5-AC34-C17109CF5A91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92994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228603" y="119010"/>
            <a:ext cx="4114800" cy="495300"/>
          </a:xfrm>
          <a:prstGeom prst="rect">
            <a:avLst/>
          </a:prstGeom>
        </p:spPr>
        <p:txBody>
          <a:bodyPr vert="horz" lIns="43094" tIns="21548" rIns="43094" bIns="21548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28603" y="693421"/>
            <a:ext cx="4114800" cy="1961251"/>
          </a:xfrm>
          <a:prstGeom prst="rect">
            <a:avLst/>
          </a:prstGeom>
        </p:spPr>
        <p:txBody>
          <a:bodyPr vert="horz" lIns="43094" tIns="21548" rIns="43094" bIns="21548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228603" y="2754420"/>
            <a:ext cx="1066800" cy="158220"/>
          </a:xfrm>
          <a:prstGeom prst="rect">
            <a:avLst/>
          </a:prstGeom>
        </p:spPr>
        <p:txBody>
          <a:bodyPr vert="horz" lIns="43094" tIns="21548" rIns="43094" bIns="21548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562101" y="2754420"/>
            <a:ext cx="1447800" cy="158220"/>
          </a:xfrm>
          <a:prstGeom prst="rect">
            <a:avLst/>
          </a:prstGeom>
        </p:spPr>
        <p:txBody>
          <a:bodyPr vert="horz" lIns="43094" tIns="21548" rIns="43094" bIns="21548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3276603" y="2754420"/>
            <a:ext cx="1066800" cy="158220"/>
          </a:xfrm>
          <a:prstGeom prst="rect">
            <a:avLst/>
          </a:prstGeom>
        </p:spPr>
        <p:txBody>
          <a:bodyPr vert="horz" lIns="43094" tIns="21548" rIns="43094" bIns="21548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6084A49-2260-48BB-8132-198B5EF8BFCC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90840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</p:sldLayoutIdLst>
  <p:hf sldNum="0" hdr="0" ftr="0" dt="0"/>
  <p:txStyles>
    <p:titleStyle>
      <a:lvl1pPr algn="ctr" defTabSz="430947" rtl="0" eaLnBrk="1" latinLnBrk="0" hangingPunct="1">
        <a:spcBef>
          <a:spcPct val="0"/>
        </a:spcBef>
        <a:buNone/>
        <a:defRPr kumimoji="1" sz="2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1605" indent="-161605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50146" indent="-134670" algn="l" defTabSz="430947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538685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754159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969633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185107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400580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616056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831530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215474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430947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46421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61897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77371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292845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508318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723792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正方形/長方形 20"/>
          <p:cNvSpPr/>
          <p:nvPr/>
        </p:nvSpPr>
        <p:spPr>
          <a:xfrm>
            <a:off x="2591656" y="1953952"/>
            <a:ext cx="1535282" cy="216024"/>
          </a:xfrm>
          <a:prstGeom prst="rect">
            <a:avLst/>
          </a:prstGeom>
          <a:noFill/>
          <a:ln w="6350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 smtClean="0">
                <a:solidFill>
                  <a:srgbClr val="000000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ミックスネット</a:t>
            </a:r>
            <a:endParaRPr kumimoji="1" lang="ja-JP" altLang="en-US" sz="1050">
              <a:solidFill>
                <a:srgbClr val="000000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cxnSp>
        <p:nvCxnSpPr>
          <p:cNvPr id="49" name="直線矢印コネクタ 48"/>
          <p:cNvCxnSpPr>
            <a:stCxn id="20" idx="0"/>
          </p:cNvCxnSpPr>
          <p:nvPr/>
        </p:nvCxnSpPr>
        <p:spPr>
          <a:xfrm flipV="1">
            <a:off x="2673999" y="2169976"/>
            <a:ext cx="332081" cy="326092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/>
              <p:cNvSpPr txBox="1"/>
              <p:nvPr/>
            </p:nvSpPr>
            <p:spPr>
              <a:xfrm>
                <a:off x="2213992" y="2496068"/>
                <a:ext cx="920014" cy="205100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none" lIns="43094" tIns="21548" rIns="43094" bIns="2154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05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</m:ctrlPr>
                        </m:sSubPr>
                        <m:e>
                          <m:r>
                            <a:rPr lang="en-US" altLang="ja-JP" sz="105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ja-JP" sz="105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1050" b="0" i="1" smtClean="0"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ja-JP" sz="1050" b="0" i="0" smtClean="0"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Enc</m:t>
                      </m:r>
                      <m:r>
                        <a:rPr lang="en-US" altLang="ja-JP" sz="1050" b="0" i="1" smtClean="0"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altLang="ja-JP" sz="105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</m:ctrlPr>
                        </m:sSubPr>
                        <m:e>
                          <m:r>
                            <a:rPr lang="en-US" altLang="ja-JP" sz="105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ja-JP" sz="105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1050" b="0" i="1" smtClean="0"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)</m:t>
                      </m:r>
                    </m:oMath>
                  </m:oMathPara>
                </a14:m>
                <a:endParaRPr lang="ja-JP" altLang="en-US" sz="105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20" name="テキスト ボックス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3992" y="2496068"/>
                <a:ext cx="920014" cy="205100"/>
              </a:xfrm>
              <a:prstGeom prst="rect">
                <a:avLst/>
              </a:prstGeom>
              <a:blipFill rotWithShape="1">
                <a:blip r:embed="rId2"/>
                <a:stretch>
                  <a:fillRect b="-20588"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/>
              <p:cNvSpPr txBox="1"/>
              <p:nvPr/>
            </p:nvSpPr>
            <p:spPr>
              <a:xfrm>
                <a:off x="3359297" y="2496068"/>
                <a:ext cx="252844" cy="205100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none" lIns="43094" tIns="21548" rIns="43094" bIns="2154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05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</m:ctrlPr>
                        </m:sSubPr>
                        <m:e>
                          <m:r>
                            <a:rPr lang="en-US" altLang="ja-JP" sz="105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ja-JP" sz="105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sz="105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30" name="テキスト ボックス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9297" y="2496068"/>
                <a:ext cx="252844" cy="205100"/>
              </a:xfrm>
              <a:prstGeom prst="rect">
                <a:avLst/>
              </a:prstGeom>
              <a:blipFill rotWithShape="1">
                <a:blip r:embed="rId3"/>
                <a:stretch>
                  <a:fillRect b="-2941"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/>
              <p:cNvSpPr txBox="1"/>
              <p:nvPr/>
            </p:nvSpPr>
            <p:spPr>
              <a:xfrm>
                <a:off x="3790017" y="2496068"/>
                <a:ext cx="252844" cy="205100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none" lIns="43094" tIns="21548" rIns="43094" bIns="2154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05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</m:ctrlPr>
                        </m:sSubPr>
                        <m:e>
                          <m:r>
                            <a:rPr lang="en-US" altLang="ja-JP" sz="105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ja-JP" sz="105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ja-JP" altLang="en-US" sz="105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31" name="テキスト ボックス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017" y="2496068"/>
                <a:ext cx="252844" cy="205100"/>
              </a:xfrm>
              <a:prstGeom prst="rect">
                <a:avLst/>
              </a:prstGeom>
              <a:blipFill rotWithShape="1">
                <a:blip r:embed="rId4"/>
                <a:stretch>
                  <a:fillRect b="-2941"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/>
              <p:cNvSpPr txBox="1"/>
              <p:nvPr/>
            </p:nvSpPr>
            <p:spPr>
              <a:xfrm>
                <a:off x="4162905" y="2496068"/>
                <a:ext cx="252844" cy="205100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none" lIns="43094" tIns="21548" rIns="43094" bIns="2154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05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</m:ctrlPr>
                        </m:sSubPr>
                        <m:e>
                          <m:r>
                            <a:rPr lang="en-US" altLang="ja-JP" sz="105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ja-JP" sz="105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ja-JP" altLang="en-US" sz="105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32" name="テキスト ボックス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2905" y="2496068"/>
                <a:ext cx="252844" cy="205100"/>
              </a:xfrm>
              <a:prstGeom prst="rect">
                <a:avLst/>
              </a:prstGeom>
              <a:blipFill rotWithShape="1">
                <a:blip r:embed="rId5"/>
                <a:stretch>
                  <a:fillRect b="-2941"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線矢印コネクタ 32"/>
          <p:cNvCxnSpPr>
            <a:stCxn id="30" idx="0"/>
            <a:endCxn id="21" idx="2"/>
          </p:cNvCxnSpPr>
          <p:nvPr/>
        </p:nvCxnSpPr>
        <p:spPr>
          <a:xfrm flipH="1" flipV="1">
            <a:off x="3359297" y="2169976"/>
            <a:ext cx="126422" cy="326092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stCxn id="31" idx="0"/>
          </p:cNvCxnSpPr>
          <p:nvPr/>
        </p:nvCxnSpPr>
        <p:spPr>
          <a:xfrm flipH="1" flipV="1">
            <a:off x="3636508" y="2169976"/>
            <a:ext cx="279931" cy="326092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>
            <a:stCxn id="32" idx="0"/>
          </p:cNvCxnSpPr>
          <p:nvPr/>
        </p:nvCxnSpPr>
        <p:spPr>
          <a:xfrm flipH="1" flipV="1">
            <a:off x="3928622" y="2169976"/>
            <a:ext cx="360705" cy="326092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テキスト ボックス 43"/>
              <p:cNvSpPr txBox="1"/>
              <p:nvPr/>
            </p:nvSpPr>
            <p:spPr>
              <a:xfrm>
                <a:off x="2763773" y="1472073"/>
                <a:ext cx="249703" cy="205100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none" lIns="43094" tIns="21548" rIns="43094" bIns="2154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105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</m:ctrlPr>
                        </m:sSubSupPr>
                        <m:e>
                          <m:r>
                            <a:rPr lang="en-US" altLang="ja-JP" sz="105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ja-JP" sz="105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ja-JP" sz="105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ja-JP" altLang="en-US" sz="105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44" name="テキスト ボックス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3773" y="1472073"/>
                <a:ext cx="249703" cy="205100"/>
              </a:xfrm>
              <a:prstGeom prst="rect">
                <a:avLst/>
              </a:prstGeom>
              <a:blipFill rotWithShape="1">
                <a:blip r:embed="rId6"/>
                <a:stretch>
                  <a:fillRect b="-8824"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テキスト ボックス 45"/>
              <p:cNvSpPr txBox="1"/>
              <p:nvPr/>
            </p:nvSpPr>
            <p:spPr>
              <a:xfrm>
                <a:off x="3094393" y="1472073"/>
                <a:ext cx="252844" cy="205100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none" lIns="43094" tIns="21548" rIns="43094" bIns="2154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105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</m:ctrlPr>
                        </m:sSubSupPr>
                        <m:e>
                          <m:r>
                            <a:rPr lang="en-US" altLang="ja-JP" sz="105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ja-JP" sz="105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ja-JP" sz="105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ja-JP" altLang="en-US" sz="105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46" name="テキスト ボックス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4393" y="1472073"/>
                <a:ext cx="252844" cy="205100"/>
              </a:xfrm>
              <a:prstGeom prst="rect">
                <a:avLst/>
              </a:prstGeom>
              <a:blipFill rotWithShape="1">
                <a:blip r:embed="rId7"/>
                <a:stretch>
                  <a:fillRect b="-8824"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テキスト ボックス 46"/>
              <p:cNvSpPr txBox="1"/>
              <p:nvPr/>
            </p:nvSpPr>
            <p:spPr>
              <a:xfrm>
                <a:off x="3438478" y="1471625"/>
                <a:ext cx="252844" cy="205100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none" lIns="43094" tIns="21548" rIns="43094" bIns="2154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105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</m:ctrlPr>
                        </m:sSubSupPr>
                        <m:e>
                          <m:r>
                            <a:rPr lang="en-US" altLang="ja-JP" sz="105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ja-JP" sz="105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ja-JP" sz="105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ja-JP" altLang="en-US" sz="105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47" name="テキスト ボックス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8478" y="1471625"/>
                <a:ext cx="252844" cy="205100"/>
              </a:xfrm>
              <a:prstGeom prst="rect">
                <a:avLst/>
              </a:prstGeom>
              <a:blipFill rotWithShape="1">
                <a:blip r:embed="rId8"/>
                <a:stretch>
                  <a:fillRect b="-2941"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テキスト ボックス 47"/>
              <p:cNvSpPr txBox="1"/>
              <p:nvPr/>
            </p:nvSpPr>
            <p:spPr>
              <a:xfrm>
                <a:off x="3782564" y="1472073"/>
                <a:ext cx="252844" cy="205100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none" lIns="43094" tIns="21548" rIns="43094" bIns="2154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105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</m:ctrlPr>
                        </m:sSubSupPr>
                        <m:e>
                          <m:r>
                            <a:rPr lang="en-US" altLang="ja-JP" sz="105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ja-JP" sz="105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ja-JP" sz="105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ja-JP" altLang="en-US" sz="105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48" name="テキスト ボックス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2564" y="1472073"/>
                <a:ext cx="252844" cy="205100"/>
              </a:xfrm>
              <a:prstGeom prst="rect">
                <a:avLst/>
              </a:prstGeom>
              <a:blipFill rotWithShape="1">
                <a:blip r:embed="rId9"/>
                <a:stretch>
                  <a:fillRect b="-8824"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直線矢印コネクタ 51"/>
          <p:cNvCxnSpPr>
            <a:endCxn id="44" idx="2"/>
          </p:cNvCxnSpPr>
          <p:nvPr/>
        </p:nvCxnSpPr>
        <p:spPr>
          <a:xfrm flipH="1" flipV="1">
            <a:off x="2888625" y="1677173"/>
            <a:ext cx="74385" cy="276782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/>
          <p:cNvCxnSpPr>
            <a:stCxn id="21" idx="0"/>
            <a:endCxn id="46" idx="2"/>
          </p:cNvCxnSpPr>
          <p:nvPr/>
        </p:nvCxnSpPr>
        <p:spPr>
          <a:xfrm flipH="1" flipV="1">
            <a:off x="3220815" y="1677173"/>
            <a:ext cx="138482" cy="276779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/>
          <p:cNvCxnSpPr>
            <a:endCxn id="47" idx="2"/>
          </p:cNvCxnSpPr>
          <p:nvPr/>
        </p:nvCxnSpPr>
        <p:spPr>
          <a:xfrm flipH="1" flipV="1">
            <a:off x="3564900" y="1676725"/>
            <a:ext cx="35131" cy="27723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/>
          <p:cNvCxnSpPr>
            <a:endCxn id="48" idx="2"/>
          </p:cNvCxnSpPr>
          <p:nvPr/>
        </p:nvCxnSpPr>
        <p:spPr>
          <a:xfrm flipV="1">
            <a:off x="3908161" y="1677173"/>
            <a:ext cx="825" cy="276782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テキスト ボックス 59"/>
              <p:cNvSpPr txBox="1"/>
              <p:nvPr/>
            </p:nvSpPr>
            <p:spPr>
              <a:xfrm>
                <a:off x="2737000" y="1040025"/>
                <a:ext cx="302665" cy="205100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none" lIns="43094" tIns="21548" rIns="43094" bIns="2154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105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</m:ctrlPr>
                        </m:sSubSupPr>
                        <m:e>
                          <m:r>
                            <a:rPr lang="en-US" altLang="ja-JP" sz="105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ja-JP" sz="105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ja-JP" sz="105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ja-JP" altLang="en-US" sz="105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60" name="テキスト ボックス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7000" y="1040025"/>
                <a:ext cx="302665" cy="205100"/>
              </a:xfrm>
              <a:prstGeom prst="rect">
                <a:avLst/>
              </a:prstGeom>
              <a:blipFill rotWithShape="1">
                <a:blip r:embed="rId10"/>
                <a:stretch>
                  <a:fillRect b="-9091"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テキスト ボックス 60"/>
              <p:cNvSpPr txBox="1"/>
              <p:nvPr/>
            </p:nvSpPr>
            <p:spPr>
              <a:xfrm>
                <a:off x="3067620" y="1040025"/>
                <a:ext cx="305808" cy="205100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none" lIns="43094" tIns="21548" rIns="43094" bIns="2154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105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</m:ctrlPr>
                        </m:sSubSupPr>
                        <m:e>
                          <m:r>
                            <a:rPr lang="en-US" altLang="ja-JP" sz="105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ja-JP" sz="105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ja-JP" sz="105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ja-JP" altLang="en-US" sz="105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61" name="テキスト ボックス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7620" y="1040025"/>
                <a:ext cx="305808" cy="205100"/>
              </a:xfrm>
              <a:prstGeom prst="rect">
                <a:avLst/>
              </a:prstGeom>
              <a:blipFill rotWithShape="1">
                <a:blip r:embed="rId11"/>
                <a:stretch>
                  <a:fillRect b="-9091"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テキスト ボックス 61"/>
              <p:cNvSpPr txBox="1"/>
              <p:nvPr/>
            </p:nvSpPr>
            <p:spPr>
              <a:xfrm>
                <a:off x="3401886" y="1039577"/>
                <a:ext cx="305808" cy="205100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none" lIns="43094" tIns="21548" rIns="43094" bIns="2154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105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</m:ctrlPr>
                        </m:sSubSupPr>
                        <m:e>
                          <m:r>
                            <a:rPr lang="en-US" altLang="ja-JP" sz="105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ja-JP" sz="105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ja-JP" sz="105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ja-JP" altLang="en-US" sz="105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62" name="テキスト ボックス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1886" y="1039577"/>
                <a:ext cx="305808" cy="205100"/>
              </a:xfrm>
              <a:prstGeom prst="rect">
                <a:avLst/>
              </a:prstGeom>
              <a:blipFill rotWithShape="1">
                <a:blip r:embed="rId12"/>
                <a:stretch>
                  <a:fillRect b="-6061"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テキスト ボックス 62"/>
              <p:cNvSpPr txBox="1"/>
              <p:nvPr/>
            </p:nvSpPr>
            <p:spPr>
              <a:xfrm>
                <a:off x="3755791" y="1040025"/>
                <a:ext cx="305808" cy="205100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none" lIns="43094" tIns="21548" rIns="43094" bIns="2154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105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</m:ctrlPr>
                        </m:sSubSupPr>
                        <m:e>
                          <m:r>
                            <a:rPr lang="en-US" altLang="ja-JP" sz="105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ja-JP" sz="105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ja-JP" sz="105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ja-JP" altLang="en-US" sz="105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63" name="テキスト ボックス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5791" y="1040025"/>
                <a:ext cx="305808" cy="205100"/>
              </a:xfrm>
              <a:prstGeom prst="rect">
                <a:avLst/>
              </a:prstGeom>
              <a:blipFill rotWithShape="1">
                <a:blip r:embed="rId13"/>
                <a:stretch>
                  <a:fillRect b="-9091"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直線矢印コネクタ 63"/>
          <p:cNvCxnSpPr>
            <a:stCxn id="44" idx="0"/>
            <a:endCxn id="60" idx="2"/>
          </p:cNvCxnSpPr>
          <p:nvPr/>
        </p:nvCxnSpPr>
        <p:spPr>
          <a:xfrm flipH="1" flipV="1">
            <a:off x="2888333" y="1245125"/>
            <a:ext cx="292" cy="226948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/>
          <p:cNvCxnSpPr>
            <a:stCxn id="46" idx="0"/>
            <a:endCxn id="61" idx="2"/>
          </p:cNvCxnSpPr>
          <p:nvPr/>
        </p:nvCxnSpPr>
        <p:spPr>
          <a:xfrm flipH="1" flipV="1">
            <a:off x="3220524" y="1245125"/>
            <a:ext cx="291" cy="226948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/>
          <p:cNvCxnSpPr>
            <a:stCxn id="47" idx="0"/>
            <a:endCxn id="62" idx="2"/>
          </p:cNvCxnSpPr>
          <p:nvPr/>
        </p:nvCxnSpPr>
        <p:spPr>
          <a:xfrm flipH="1" flipV="1">
            <a:off x="3554790" y="1244677"/>
            <a:ext cx="10110" cy="226948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66"/>
          <p:cNvCxnSpPr>
            <a:stCxn id="48" idx="0"/>
            <a:endCxn id="63" idx="2"/>
          </p:cNvCxnSpPr>
          <p:nvPr/>
        </p:nvCxnSpPr>
        <p:spPr>
          <a:xfrm flipH="1" flipV="1">
            <a:off x="3908695" y="1245125"/>
            <a:ext cx="291" cy="226948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正方形/長方形 72"/>
          <p:cNvSpPr/>
          <p:nvPr/>
        </p:nvSpPr>
        <p:spPr>
          <a:xfrm>
            <a:off x="2601209" y="621804"/>
            <a:ext cx="1535282" cy="216024"/>
          </a:xfrm>
          <a:prstGeom prst="rect">
            <a:avLst/>
          </a:prstGeom>
          <a:noFill/>
          <a:ln w="6350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 smtClean="0">
                <a:solidFill>
                  <a:srgbClr val="000000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集計</a:t>
            </a:r>
            <a:endParaRPr kumimoji="1" lang="ja-JP" altLang="en-US" sz="1050">
              <a:solidFill>
                <a:srgbClr val="000000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cxnSp>
        <p:nvCxnSpPr>
          <p:cNvPr id="74" name="直線矢印コネクタ 73"/>
          <p:cNvCxnSpPr>
            <a:stCxn id="60" idx="0"/>
          </p:cNvCxnSpPr>
          <p:nvPr/>
        </p:nvCxnSpPr>
        <p:spPr>
          <a:xfrm flipV="1">
            <a:off x="2888333" y="837829"/>
            <a:ext cx="218658" cy="202196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/>
          <p:cNvCxnSpPr>
            <a:stCxn id="61" idx="0"/>
          </p:cNvCxnSpPr>
          <p:nvPr/>
        </p:nvCxnSpPr>
        <p:spPr>
          <a:xfrm flipV="1">
            <a:off x="3220524" y="837829"/>
            <a:ext cx="87759" cy="202196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79"/>
          <p:cNvCxnSpPr>
            <a:stCxn id="62" idx="0"/>
          </p:cNvCxnSpPr>
          <p:nvPr/>
        </p:nvCxnSpPr>
        <p:spPr>
          <a:xfrm flipV="1">
            <a:off x="3554790" y="837829"/>
            <a:ext cx="45237" cy="201748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矢印コネクタ 82"/>
          <p:cNvCxnSpPr>
            <a:stCxn id="63" idx="0"/>
          </p:cNvCxnSpPr>
          <p:nvPr/>
        </p:nvCxnSpPr>
        <p:spPr>
          <a:xfrm flipH="1" flipV="1">
            <a:off x="3870184" y="837829"/>
            <a:ext cx="38511" cy="202196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正方形/長方形 35"/>
          <p:cNvSpPr/>
          <p:nvPr/>
        </p:nvSpPr>
        <p:spPr>
          <a:xfrm>
            <a:off x="197768" y="2061964"/>
            <a:ext cx="576064" cy="720080"/>
          </a:xfrm>
          <a:prstGeom prst="rect">
            <a:avLst/>
          </a:prstGeom>
          <a:noFill/>
          <a:ln w="6350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>
              <a:solidFill>
                <a:srgbClr val="000000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grpSp>
        <p:nvGrpSpPr>
          <p:cNvPr id="11" name="グループ化 10"/>
          <p:cNvGrpSpPr/>
          <p:nvPr/>
        </p:nvGrpSpPr>
        <p:grpSpPr>
          <a:xfrm>
            <a:off x="230227" y="2313991"/>
            <a:ext cx="530534" cy="430743"/>
            <a:chOff x="125759" y="2169975"/>
            <a:chExt cx="490986" cy="4307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テキスト ボックス 33"/>
                <p:cNvSpPr txBox="1"/>
                <p:nvPr/>
              </p:nvSpPr>
              <p:spPr>
                <a:xfrm>
                  <a:off x="197767" y="2381976"/>
                  <a:ext cx="302666" cy="205100"/>
                </a:xfrm>
                <a:prstGeom prst="rect">
                  <a:avLst/>
                </a:prstGeom>
                <a:noFill/>
                <a:ln w="19050" cap="rnd">
                  <a:noFill/>
                  <a:prstDash val="sysDash"/>
                </a:ln>
              </p:spPr>
              <p:txBody>
                <a:bodyPr wrap="none" lIns="43094" tIns="21548" rIns="43094" bIns="21548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050" b="0" i="1" smtClean="0">
                                <a:latin typeface="Cambria Math"/>
                                <a:ea typeface="HG丸ｺﾞｼｯｸM-PRO" panose="020F0600000000000000" pitchFamily="50" charset="-128"/>
                                <a:cs typeface="Courier New" pitchFamily="49" charset="0"/>
                              </a:rPr>
                            </m:ctrlPr>
                          </m:sSubPr>
                          <m:e>
                            <m:r>
                              <a:rPr lang="en-US" altLang="ja-JP" sz="1050" b="0" i="1" smtClean="0">
                                <a:latin typeface="Cambria Math"/>
                                <a:ea typeface="HG丸ｺﾞｼｯｸM-PRO" panose="020F0600000000000000" pitchFamily="50" charset="-128"/>
                                <a:cs typeface="Courier New" pitchFamily="49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ja-JP" sz="1050" b="0" i="1" smtClean="0">
                                <a:latin typeface="Cambria Math"/>
                                <a:ea typeface="HG丸ｺﾞｼｯｸM-PRO" panose="020F0600000000000000" pitchFamily="50" charset="-128"/>
                                <a:cs typeface="Courier New" pitchFamily="49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ja-JP" altLang="en-US" sz="1050">
                    <a:latin typeface="HG丸ｺﾞｼｯｸM-PRO" panose="020F0600000000000000" pitchFamily="50" charset="-128"/>
                    <a:ea typeface="HG丸ｺﾞｼｯｸM-PRO" panose="020F0600000000000000" pitchFamily="50" charset="-128"/>
                    <a:cs typeface="Courier New" pitchFamily="49" charset="0"/>
                  </a:endParaRPr>
                </a:p>
              </p:txBody>
            </p:sp>
          </mc:Choice>
          <mc:Fallback xmlns="">
            <p:sp>
              <p:nvSpPr>
                <p:cNvPr id="34" name="テキスト ボックス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767" y="2381976"/>
                  <a:ext cx="335111" cy="228183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b="-2632"/>
                  </a:stretch>
                </a:blipFill>
                <a:ln w="19050" cap="rnd">
                  <a:noFill/>
                  <a:prstDash val="sysDash"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テキスト ボックス 37"/>
            <p:cNvSpPr txBox="1"/>
            <p:nvPr/>
          </p:nvSpPr>
          <p:spPr>
            <a:xfrm>
              <a:off x="125759" y="2224599"/>
              <a:ext cx="490986" cy="205100"/>
            </a:xfrm>
            <a:prstGeom prst="rect">
              <a:avLst/>
            </a:prstGeom>
            <a:noFill/>
            <a:ln w="19050" cap="rnd">
              <a:noFill/>
              <a:prstDash val="sysDash"/>
            </a:ln>
          </p:spPr>
          <p:txBody>
            <a:bodyPr wrap="none" lIns="43094" tIns="21548" rIns="43094" bIns="21548" rtlCol="0">
              <a:spAutoFit/>
            </a:bodyPr>
            <a:lstStyle/>
            <a:p>
              <a:r>
                <a:rPr lang="ja-JP" altLang="en-US" sz="105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rPr>
                <a:t>内封筒</a:t>
              </a:r>
              <a:endParaRPr lang="ja-JP" altLang="en-US" sz="105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endParaRPr>
            </a:p>
          </p:txBody>
        </p:sp>
        <p:sp>
          <p:nvSpPr>
            <p:cNvPr id="40" name="正方形/長方形 39"/>
            <p:cNvSpPr/>
            <p:nvPr/>
          </p:nvSpPr>
          <p:spPr>
            <a:xfrm>
              <a:off x="126614" y="2169975"/>
              <a:ext cx="432423" cy="430743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50">
                <a:solidFill>
                  <a:srgbClr val="000000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</p:grpSp>
      <p:sp>
        <p:nvSpPr>
          <p:cNvPr id="41" name="テキスト ボックス 40"/>
          <p:cNvSpPr txBox="1"/>
          <p:nvPr/>
        </p:nvSpPr>
        <p:spPr>
          <a:xfrm>
            <a:off x="269161" y="2080583"/>
            <a:ext cx="490986" cy="205100"/>
          </a:xfrm>
          <a:prstGeom prst="rect">
            <a:avLst/>
          </a:prstGeom>
          <a:noFill/>
          <a:ln w="19050" cap="rnd">
            <a:noFill/>
            <a:prstDash val="sysDash"/>
          </a:ln>
        </p:spPr>
        <p:txBody>
          <a:bodyPr wrap="none" lIns="43094" tIns="21548" rIns="43094" bIns="21548" rtlCol="0">
            <a:spAutoFit/>
          </a:bodyPr>
          <a:lstStyle/>
          <a:p>
            <a:r>
              <a:rPr lang="ja-JP" altLang="en-US" sz="105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外</a:t>
            </a:r>
            <a:r>
              <a:rPr lang="ja-JP" altLang="en-US" sz="105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封筒</a:t>
            </a:r>
            <a:endParaRPr lang="ja-JP" altLang="en-US" sz="1050">
              <a:latin typeface="HG丸ｺﾞｼｯｸM-PRO" panose="020F0600000000000000" pitchFamily="50" charset="-128"/>
              <a:ea typeface="HG丸ｺﾞｼｯｸM-PRO" panose="020F0600000000000000" pitchFamily="50" charset="-128"/>
              <a:cs typeface="Courier New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/>
              <p:cNvSpPr txBox="1"/>
              <p:nvPr/>
            </p:nvSpPr>
            <p:spPr>
              <a:xfrm>
                <a:off x="1061863" y="2525992"/>
                <a:ext cx="305808" cy="205100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none" lIns="43094" tIns="21548" rIns="43094" bIns="2154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05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</m:ctrlPr>
                        </m:sSubPr>
                        <m:e>
                          <m:r>
                            <a:rPr lang="en-US" altLang="ja-JP" sz="105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ja-JP" sz="105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sz="105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43" name="テキスト ボックス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863" y="2525992"/>
                <a:ext cx="305808" cy="205100"/>
              </a:xfrm>
              <a:prstGeom prst="rect">
                <a:avLst/>
              </a:prstGeom>
              <a:blipFill rotWithShape="1">
                <a:blip r:embed="rId15"/>
                <a:stretch>
                  <a:fillRect b="-2941"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正方形/長方形 44"/>
          <p:cNvSpPr/>
          <p:nvPr/>
        </p:nvSpPr>
        <p:spPr>
          <a:xfrm>
            <a:off x="917848" y="2061964"/>
            <a:ext cx="576064" cy="720080"/>
          </a:xfrm>
          <a:prstGeom prst="rect">
            <a:avLst/>
          </a:prstGeom>
          <a:noFill/>
          <a:ln w="6350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>
              <a:solidFill>
                <a:srgbClr val="000000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946315" y="2368615"/>
            <a:ext cx="490986" cy="205100"/>
          </a:xfrm>
          <a:prstGeom prst="rect">
            <a:avLst/>
          </a:prstGeom>
          <a:noFill/>
          <a:ln w="19050" cap="rnd">
            <a:noFill/>
            <a:prstDash val="sysDash"/>
          </a:ln>
        </p:spPr>
        <p:txBody>
          <a:bodyPr wrap="none" lIns="43094" tIns="21548" rIns="43094" bIns="21548" rtlCol="0">
            <a:spAutoFit/>
          </a:bodyPr>
          <a:lstStyle/>
          <a:p>
            <a:r>
              <a:rPr lang="ja-JP" altLang="en-US" sz="105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内封筒</a:t>
            </a:r>
            <a:endParaRPr lang="ja-JP" altLang="en-US" sz="1050">
              <a:latin typeface="HG丸ｺﾞｼｯｸM-PRO" panose="020F0600000000000000" pitchFamily="50" charset="-128"/>
              <a:ea typeface="HG丸ｺﾞｼｯｸM-PRO" panose="020F0600000000000000" pitchFamily="50" charset="-128"/>
              <a:cs typeface="Courier New" pitchFamily="49" charset="0"/>
            </a:endParaRPr>
          </a:p>
        </p:txBody>
      </p:sp>
      <p:sp>
        <p:nvSpPr>
          <p:cNvPr id="51" name="正方形/長方形 50"/>
          <p:cNvSpPr/>
          <p:nvPr/>
        </p:nvSpPr>
        <p:spPr>
          <a:xfrm>
            <a:off x="955880" y="2313991"/>
            <a:ext cx="467254" cy="430743"/>
          </a:xfrm>
          <a:prstGeom prst="rect">
            <a:avLst/>
          </a:prstGeom>
          <a:noFill/>
          <a:ln w="6350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>
              <a:solidFill>
                <a:srgbClr val="000000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989241" y="2080583"/>
            <a:ext cx="490986" cy="205100"/>
          </a:xfrm>
          <a:prstGeom prst="rect">
            <a:avLst/>
          </a:prstGeom>
          <a:noFill/>
          <a:ln w="19050" cap="rnd">
            <a:noFill/>
            <a:prstDash val="sysDash"/>
          </a:ln>
        </p:spPr>
        <p:txBody>
          <a:bodyPr wrap="none" lIns="43094" tIns="21548" rIns="43094" bIns="21548" rtlCol="0">
            <a:spAutoFit/>
          </a:bodyPr>
          <a:lstStyle/>
          <a:p>
            <a:r>
              <a:rPr lang="ja-JP" altLang="en-US" sz="105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外</a:t>
            </a:r>
            <a:r>
              <a:rPr lang="ja-JP" altLang="en-US" sz="105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封筒</a:t>
            </a:r>
            <a:endParaRPr lang="ja-JP" altLang="en-US" sz="1050">
              <a:latin typeface="HG丸ｺﾞｼｯｸM-PRO" panose="020F0600000000000000" pitchFamily="50" charset="-128"/>
              <a:ea typeface="HG丸ｺﾞｼｯｸM-PRO" panose="020F0600000000000000" pitchFamily="50" charset="-128"/>
              <a:cs typeface="Courier New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テキスト ボックス 56"/>
              <p:cNvSpPr txBox="1"/>
              <p:nvPr/>
            </p:nvSpPr>
            <p:spPr>
              <a:xfrm>
                <a:off x="1781943" y="2525992"/>
                <a:ext cx="305808" cy="205100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none" lIns="43094" tIns="21548" rIns="43094" bIns="2154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05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</m:ctrlPr>
                        </m:sSubPr>
                        <m:e>
                          <m:r>
                            <a:rPr lang="en-US" altLang="ja-JP" sz="105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ja-JP" sz="105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ja-JP" altLang="en-US" sz="105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57" name="テキスト ボックス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1943" y="2525992"/>
                <a:ext cx="305808" cy="205100"/>
              </a:xfrm>
              <a:prstGeom prst="rect">
                <a:avLst/>
              </a:prstGeom>
              <a:blipFill rotWithShape="1">
                <a:blip r:embed="rId16"/>
                <a:stretch>
                  <a:fillRect b="-2941"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正方形/長方形 58"/>
          <p:cNvSpPr/>
          <p:nvPr/>
        </p:nvSpPr>
        <p:spPr>
          <a:xfrm>
            <a:off x="1637928" y="2061964"/>
            <a:ext cx="576064" cy="720080"/>
          </a:xfrm>
          <a:prstGeom prst="rect">
            <a:avLst/>
          </a:prstGeom>
          <a:noFill/>
          <a:ln w="6350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>
              <a:solidFill>
                <a:srgbClr val="000000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1670749" y="2368615"/>
            <a:ext cx="490986" cy="205100"/>
          </a:xfrm>
          <a:prstGeom prst="rect">
            <a:avLst/>
          </a:prstGeom>
          <a:noFill/>
          <a:ln w="19050" cap="rnd">
            <a:noFill/>
            <a:prstDash val="sysDash"/>
          </a:ln>
        </p:spPr>
        <p:txBody>
          <a:bodyPr wrap="none" lIns="43094" tIns="21548" rIns="43094" bIns="21548" rtlCol="0">
            <a:spAutoFit/>
          </a:bodyPr>
          <a:lstStyle/>
          <a:p>
            <a:r>
              <a:rPr lang="ja-JP" altLang="en-US" sz="105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内封筒</a:t>
            </a:r>
            <a:endParaRPr lang="ja-JP" altLang="en-US" sz="1050">
              <a:latin typeface="HG丸ｺﾞｼｯｸM-PRO" panose="020F0600000000000000" pitchFamily="50" charset="-128"/>
              <a:ea typeface="HG丸ｺﾞｼｯｸM-PRO" panose="020F0600000000000000" pitchFamily="50" charset="-128"/>
              <a:cs typeface="Courier New" pitchFamily="49" charset="0"/>
            </a:endParaRPr>
          </a:p>
        </p:txBody>
      </p:sp>
      <p:sp>
        <p:nvSpPr>
          <p:cNvPr id="69" name="正方形/長方形 68"/>
          <p:cNvSpPr/>
          <p:nvPr/>
        </p:nvSpPr>
        <p:spPr>
          <a:xfrm>
            <a:off x="1675960" y="2313991"/>
            <a:ext cx="467254" cy="430743"/>
          </a:xfrm>
          <a:prstGeom prst="rect">
            <a:avLst/>
          </a:prstGeom>
          <a:noFill/>
          <a:ln w="6350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>
              <a:solidFill>
                <a:srgbClr val="000000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1709321" y="2080583"/>
            <a:ext cx="490986" cy="205100"/>
          </a:xfrm>
          <a:prstGeom prst="rect">
            <a:avLst/>
          </a:prstGeom>
          <a:noFill/>
          <a:ln w="19050" cap="rnd">
            <a:noFill/>
            <a:prstDash val="sysDash"/>
          </a:ln>
        </p:spPr>
        <p:txBody>
          <a:bodyPr wrap="none" lIns="43094" tIns="21548" rIns="43094" bIns="21548" rtlCol="0">
            <a:spAutoFit/>
          </a:bodyPr>
          <a:lstStyle/>
          <a:p>
            <a:r>
              <a:rPr lang="ja-JP" altLang="en-US" sz="105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外</a:t>
            </a:r>
            <a:r>
              <a:rPr lang="ja-JP" altLang="en-US" sz="105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封筒</a:t>
            </a:r>
            <a:endParaRPr lang="ja-JP" altLang="en-US" sz="1050">
              <a:latin typeface="HG丸ｺﾞｼｯｸM-PRO" panose="020F0600000000000000" pitchFamily="50" charset="-128"/>
              <a:ea typeface="HG丸ｺﾞｼｯｸM-PRO" panose="020F0600000000000000" pitchFamily="50" charset="-128"/>
              <a:cs typeface="Courier New" pitchFamily="49" charset="0"/>
            </a:endParaRPr>
          </a:p>
        </p:txBody>
      </p:sp>
      <p:sp>
        <p:nvSpPr>
          <p:cNvPr id="71" name="正方形/長方形 70"/>
          <p:cNvSpPr/>
          <p:nvPr/>
        </p:nvSpPr>
        <p:spPr>
          <a:xfrm>
            <a:off x="439280" y="1621724"/>
            <a:ext cx="1535282" cy="216024"/>
          </a:xfrm>
          <a:prstGeom prst="rect">
            <a:avLst/>
          </a:prstGeom>
          <a:noFill/>
          <a:ln w="6350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50" smtClean="0">
                <a:solidFill>
                  <a:srgbClr val="000000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投票</a:t>
            </a:r>
            <a:endParaRPr kumimoji="1" lang="ja-JP" altLang="en-US" sz="1050">
              <a:solidFill>
                <a:srgbClr val="000000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cxnSp>
        <p:nvCxnSpPr>
          <p:cNvPr id="72" name="直線矢印コネクタ 71"/>
          <p:cNvCxnSpPr/>
          <p:nvPr/>
        </p:nvCxnSpPr>
        <p:spPr>
          <a:xfrm flipV="1">
            <a:off x="485800" y="1831665"/>
            <a:ext cx="269120" cy="230299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矢印コネクタ 74"/>
          <p:cNvCxnSpPr>
            <a:stCxn id="45" idx="0"/>
            <a:endCxn id="71" idx="2"/>
          </p:cNvCxnSpPr>
          <p:nvPr/>
        </p:nvCxnSpPr>
        <p:spPr>
          <a:xfrm flipV="1">
            <a:off x="1205880" y="1837748"/>
            <a:ext cx="1041" cy="224216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矢印コネクタ 75"/>
          <p:cNvCxnSpPr>
            <a:stCxn id="59" idx="0"/>
          </p:cNvCxnSpPr>
          <p:nvPr/>
        </p:nvCxnSpPr>
        <p:spPr>
          <a:xfrm flipH="1" flipV="1">
            <a:off x="1710790" y="1837748"/>
            <a:ext cx="215170" cy="224216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テキスト ボックス 84"/>
              <p:cNvSpPr txBox="1"/>
              <p:nvPr/>
            </p:nvSpPr>
            <p:spPr>
              <a:xfrm>
                <a:off x="581346" y="1340295"/>
                <a:ext cx="305808" cy="205100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none" lIns="43094" tIns="21548" rIns="43094" bIns="2154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05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</m:ctrlPr>
                        </m:sSubPr>
                        <m:e>
                          <m:r>
                            <a:rPr lang="en-US" altLang="ja-JP" sz="105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ja-JP" sz="105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sz="105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85" name="テキスト ボックス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346" y="1340295"/>
                <a:ext cx="305808" cy="205100"/>
              </a:xfrm>
              <a:prstGeom prst="rect">
                <a:avLst/>
              </a:prstGeom>
              <a:blipFill rotWithShape="1">
                <a:blip r:embed="rId17"/>
                <a:stretch>
                  <a:fillRect b="-2941"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テキスト ボックス 85"/>
          <p:cNvSpPr txBox="1"/>
          <p:nvPr/>
        </p:nvSpPr>
        <p:spPr>
          <a:xfrm>
            <a:off x="474506" y="1182918"/>
            <a:ext cx="490986" cy="205100"/>
          </a:xfrm>
          <a:prstGeom prst="rect">
            <a:avLst/>
          </a:prstGeom>
          <a:noFill/>
          <a:ln w="19050" cap="rnd">
            <a:noFill/>
            <a:prstDash val="sysDash"/>
          </a:ln>
        </p:spPr>
        <p:txBody>
          <a:bodyPr wrap="none" lIns="43094" tIns="21548" rIns="43094" bIns="21548" rtlCol="0">
            <a:spAutoFit/>
          </a:bodyPr>
          <a:lstStyle/>
          <a:p>
            <a:r>
              <a:rPr lang="ja-JP" altLang="en-US" sz="105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内封筒</a:t>
            </a:r>
            <a:endParaRPr lang="ja-JP" altLang="en-US" sz="1050">
              <a:latin typeface="HG丸ｺﾞｼｯｸM-PRO" panose="020F0600000000000000" pitchFamily="50" charset="-128"/>
              <a:ea typeface="HG丸ｺﾞｼｯｸM-PRO" panose="020F0600000000000000" pitchFamily="50" charset="-128"/>
              <a:cs typeface="Courier New" pitchFamily="49" charset="0"/>
            </a:endParaRPr>
          </a:p>
        </p:txBody>
      </p:sp>
      <p:sp>
        <p:nvSpPr>
          <p:cNvPr id="87" name="正方形/長方形 86"/>
          <p:cNvSpPr/>
          <p:nvPr/>
        </p:nvSpPr>
        <p:spPr>
          <a:xfrm>
            <a:off x="475363" y="1128294"/>
            <a:ext cx="467254" cy="430743"/>
          </a:xfrm>
          <a:prstGeom prst="rect">
            <a:avLst/>
          </a:prstGeom>
          <a:noFill/>
          <a:ln w="6350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>
              <a:solidFill>
                <a:srgbClr val="000000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grpSp>
        <p:nvGrpSpPr>
          <p:cNvPr id="78" name="グループ化 77"/>
          <p:cNvGrpSpPr/>
          <p:nvPr/>
        </p:nvGrpSpPr>
        <p:grpSpPr>
          <a:xfrm>
            <a:off x="954711" y="1128294"/>
            <a:ext cx="530534" cy="430743"/>
            <a:chOff x="125759" y="2169975"/>
            <a:chExt cx="490986" cy="4307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テキスト ボックス 78"/>
                <p:cNvSpPr txBox="1"/>
                <p:nvPr/>
              </p:nvSpPr>
              <p:spPr>
                <a:xfrm>
                  <a:off x="197767" y="2381976"/>
                  <a:ext cx="305808" cy="205100"/>
                </a:xfrm>
                <a:prstGeom prst="rect">
                  <a:avLst/>
                </a:prstGeom>
                <a:noFill/>
                <a:ln w="19050" cap="rnd">
                  <a:noFill/>
                  <a:prstDash val="sysDash"/>
                </a:ln>
              </p:spPr>
              <p:txBody>
                <a:bodyPr wrap="none" lIns="43094" tIns="21548" rIns="43094" bIns="21548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050" b="0" i="1" smtClean="0">
                                <a:latin typeface="Cambria Math"/>
                                <a:ea typeface="HG丸ｺﾞｼｯｸM-PRO" panose="020F0600000000000000" pitchFamily="50" charset="-128"/>
                                <a:cs typeface="Courier New" pitchFamily="49" charset="0"/>
                              </a:rPr>
                            </m:ctrlPr>
                          </m:sSubPr>
                          <m:e>
                            <m:r>
                              <a:rPr lang="en-US" altLang="ja-JP" sz="1050" b="0" i="1" smtClean="0">
                                <a:latin typeface="Cambria Math"/>
                                <a:ea typeface="HG丸ｺﾞｼｯｸM-PRO" panose="020F0600000000000000" pitchFamily="50" charset="-128"/>
                                <a:cs typeface="Courier New" pitchFamily="49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ja-JP" sz="1050" b="0" i="1" smtClean="0">
                                <a:latin typeface="Cambria Math"/>
                                <a:ea typeface="HG丸ｺﾞｼｯｸM-PRO" panose="020F0600000000000000" pitchFamily="50" charset="-128"/>
                                <a:cs typeface="Courier New" pitchFamily="49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ja-JP" altLang="en-US" sz="1050">
                    <a:latin typeface="HG丸ｺﾞｼｯｸM-PRO" panose="020F0600000000000000" pitchFamily="50" charset="-128"/>
                    <a:ea typeface="HG丸ｺﾞｼｯｸM-PRO" panose="020F0600000000000000" pitchFamily="50" charset="-128"/>
                    <a:cs typeface="Courier New" pitchFamily="49" charset="0"/>
                  </a:endParaRPr>
                </a:p>
              </p:txBody>
            </p:sp>
          </mc:Choice>
          <mc:Fallback xmlns="">
            <p:sp>
              <p:nvSpPr>
                <p:cNvPr id="79" name="テキスト ボックス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767" y="2381976"/>
                  <a:ext cx="338702" cy="228183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b="-5405"/>
                  </a:stretch>
                </a:blipFill>
                <a:ln w="19050" cap="rnd">
                  <a:noFill/>
                  <a:prstDash val="sysDash"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1" name="テキスト ボックス 80"/>
            <p:cNvSpPr txBox="1"/>
            <p:nvPr/>
          </p:nvSpPr>
          <p:spPr>
            <a:xfrm>
              <a:off x="125759" y="2224599"/>
              <a:ext cx="490986" cy="205100"/>
            </a:xfrm>
            <a:prstGeom prst="rect">
              <a:avLst/>
            </a:prstGeom>
            <a:noFill/>
            <a:ln w="19050" cap="rnd">
              <a:noFill/>
              <a:prstDash val="sysDash"/>
            </a:ln>
          </p:spPr>
          <p:txBody>
            <a:bodyPr wrap="none" lIns="43094" tIns="21548" rIns="43094" bIns="21548" rtlCol="0">
              <a:spAutoFit/>
            </a:bodyPr>
            <a:lstStyle/>
            <a:p>
              <a:r>
                <a:rPr lang="ja-JP" altLang="en-US" sz="105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rPr>
                <a:t>内封筒</a:t>
              </a:r>
              <a:endParaRPr lang="ja-JP" altLang="en-US" sz="105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endParaRPr>
            </a:p>
          </p:txBody>
        </p:sp>
        <p:sp>
          <p:nvSpPr>
            <p:cNvPr id="82" name="正方形/長方形 81"/>
            <p:cNvSpPr/>
            <p:nvPr/>
          </p:nvSpPr>
          <p:spPr>
            <a:xfrm>
              <a:off x="142166" y="2169975"/>
              <a:ext cx="432423" cy="430743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50">
                <a:solidFill>
                  <a:srgbClr val="000000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</p:grpSp>
      <p:grpSp>
        <p:nvGrpSpPr>
          <p:cNvPr id="88" name="グループ化 87"/>
          <p:cNvGrpSpPr/>
          <p:nvPr/>
        </p:nvGrpSpPr>
        <p:grpSpPr>
          <a:xfrm>
            <a:off x="1468386" y="1128294"/>
            <a:ext cx="530534" cy="430743"/>
            <a:chOff x="125759" y="2169975"/>
            <a:chExt cx="490986" cy="4307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テキスト ボックス 88"/>
                <p:cNvSpPr txBox="1"/>
                <p:nvPr/>
              </p:nvSpPr>
              <p:spPr>
                <a:xfrm>
                  <a:off x="197767" y="2381976"/>
                  <a:ext cx="302666" cy="205100"/>
                </a:xfrm>
                <a:prstGeom prst="rect">
                  <a:avLst/>
                </a:prstGeom>
                <a:noFill/>
                <a:ln w="19050" cap="rnd">
                  <a:noFill/>
                  <a:prstDash val="sysDash"/>
                </a:ln>
              </p:spPr>
              <p:txBody>
                <a:bodyPr wrap="none" lIns="43094" tIns="21548" rIns="43094" bIns="21548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050" b="0" i="1" smtClean="0">
                                <a:latin typeface="Cambria Math"/>
                                <a:ea typeface="HG丸ｺﾞｼｯｸM-PRO" panose="020F0600000000000000" pitchFamily="50" charset="-128"/>
                                <a:cs typeface="Courier New" pitchFamily="49" charset="0"/>
                              </a:rPr>
                            </m:ctrlPr>
                          </m:sSubPr>
                          <m:e>
                            <m:r>
                              <a:rPr lang="en-US" altLang="ja-JP" sz="1050" b="0" i="1" smtClean="0">
                                <a:latin typeface="Cambria Math"/>
                                <a:ea typeface="HG丸ｺﾞｼｯｸM-PRO" panose="020F0600000000000000" pitchFamily="50" charset="-128"/>
                                <a:cs typeface="Courier New" pitchFamily="49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ja-JP" sz="1050" b="0" i="1" smtClean="0">
                                <a:latin typeface="Cambria Math"/>
                                <a:ea typeface="HG丸ｺﾞｼｯｸM-PRO" panose="020F0600000000000000" pitchFamily="50" charset="-128"/>
                                <a:cs typeface="Courier New" pitchFamily="49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ja-JP" altLang="en-US" sz="1050">
                    <a:latin typeface="HG丸ｺﾞｼｯｸM-PRO" panose="020F0600000000000000" pitchFamily="50" charset="-128"/>
                    <a:ea typeface="HG丸ｺﾞｼｯｸM-PRO" panose="020F0600000000000000" pitchFamily="50" charset="-128"/>
                    <a:cs typeface="Courier New" pitchFamily="49" charset="0"/>
                  </a:endParaRPr>
                </a:p>
              </p:txBody>
            </p:sp>
          </mc:Choice>
          <mc:Fallback xmlns="">
            <p:sp>
              <p:nvSpPr>
                <p:cNvPr id="89" name="テキスト ボックス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767" y="2381976"/>
                  <a:ext cx="335111" cy="228183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b="-5405"/>
                  </a:stretch>
                </a:blipFill>
                <a:ln w="19050" cap="rnd">
                  <a:noFill/>
                  <a:prstDash val="sysDash"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0" name="テキスト ボックス 89"/>
            <p:cNvSpPr txBox="1"/>
            <p:nvPr/>
          </p:nvSpPr>
          <p:spPr>
            <a:xfrm>
              <a:off x="125759" y="2224599"/>
              <a:ext cx="490986" cy="205100"/>
            </a:xfrm>
            <a:prstGeom prst="rect">
              <a:avLst/>
            </a:prstGeom>
            <a:noFill/>
            <a:ln w="19050" cap="rnd">
              <a:noFill/>
              <a:prstDash val="sysDash"/>
            </a:ln>
          </p:spPr>
          <p:txBody>
            <a:bodyPr wrap="none" lIns="43094" tIns="21548" rIns="43094" bIns="21548" rtlCol="0">
              <a:spAutoFit/>
            </a:bodyPr>
            <a:lstStyle/>
            <a:p>
              <a:r>
                <a:rPr lang="ja-JP" altLang="en-US" sz="105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rPr>
                <a:t>内封筒</a:t>
              </a:r>
              <a:endParaRPr lang="ja-JP" altLang="en-US" sz="105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endParaRPr>
            </a:p>
          </p:txBody>
        </p:sp>
        <p:sp>
          <p:nvSpPr>
            <p:cNvPr id="91" name="正方形/長方形 90"/>
            <p:cNvSpPr/>
            <p:nvPr/>
          </p:nvSpPr>
          <p:spPr>
            <a:xfrm>
              <a:off x="126614" y="2169975"/>
              <a:ext cx="432423" cy="430743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50">
                <a:solidFill>
                  <a:srgbClr val="000000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テキスト ボックス 91"/>
              <p:cNvSpPr txBox="1"/>
              <p:nvPr/>
            </p:nvSpPr>
            <p:spPr>
              <a:xfrm>
                <a:off x="564395" y="837828"/>
                <a:ext cx="305808" cy="205100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none" lIns="43094" tIns="21548" rIns="43094" bIns="2154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05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</m:ctrlPr>
                        </m:sSubPr>
                        <m:e>
                          <m:r>
                            <a:rPr lang="en-US" altLang="ja-JP" sz="105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ja-JP" sz="105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sz="105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92" name="テキスト ボックス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395" y="837828"/>
                <a:ext cx="305808" cy="205100"/>
              </a:xfrm>
              <a:prstGeom prst="rect">
                <a:avLst/>
              </a:prstGeom>
              <a:blipFill rotWithShape="1">
                <a:blip r:embed="rId15"/>
                <a:stretch>
                  <a:fillRect b="-2941"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テキスト ボックス 92"/>
              <p:cNvSpPr txBox="1"/>
              <p:nvPr/>
            </p:nvSpPr>
            <p:spPr>
              <a:xfrm>
                <a:off x="1036529" y="837828"/>
                <a:ext cx="305808" cy="205100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none" lIns="43094" tIns="21548" rIns="43094" bIns="2154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05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</m:ctrlPr>
                        </m:sSubPr>
                        <m:e>
                          <m:r>
                            <a:rPr lang="en-US" altLang="ja-JP" sz="105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ja-JP" sz="105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ja-JP" altLang="en-US" sz="105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93" name="テキスト ボックス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529" y="837828"/>
                <a:ext cx="305808" cy="205100"/>
              </a:xfrm>
              <a:prstGeom prst="rect">
                <a:avLst/>
              </a:prstGeom>
              <a:blipFill rotWithShape="1">
                <a:blip r:embed="rId16"/>
                <a:stretch>
                  <a:fillRect b="-2941"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テキスト ボックス 93"/>
              <p:cNvSpPr txBox="1"/>
              <p:nvPr/>
            </p:nvSpPr>
            <p:spPr>
              <a:xfrm>
                <a:off x="1562657" y="837828"/>
                <a:ext cx="302666" cy="205100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none" lIns="43094" tIns="21548" rIns="43094" bIns="2154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05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</m:ctrlPr>
                        </m:sSubPr>
                        <m:e>
                          <m:r>
                            <a:rPr lang="en-US" altLang="ja-JP" sz="105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ja-JP" sz="105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sz="105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94" name="テキスト ボックス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2657" y="837828"/>
                <a:ext cx="302666" cy="205100"/>
              </a:xfrm>
              <a:prstGeom prst="rect">
                <a:avLst/>
              </a:prstGeom>
              <a:blipFill rotWithShape="1">
                <a:blip r:embed="rId20"/>
                <a:stretch>
                  <a:fillRect b="-2941"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正方形/長方形 94"/>
          <p:cNvSpPr/>
          <p:nvPr/>
        </p:nvSpPr>
        <p:spPr>
          <a:xfrm>
            <a:off x="443684" y="477788"/>
            <a:ext cx="1535282" cy="216024"/>
          </a:xfrm>
          <a:prstGeom prst="rect">
            <a:avLst/>
          </a:prstGeom>
          <a:noFill/>
          <a:ln w="6350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 smtClean="0">
                <a:solidFill>
                  <a:srgbClr val="000000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集計</a:t>
            </a:r>
            <a:endParaRPr kumimoji="1" lang="ja-JP" altLang="en-US" sz="1050">
              <a:solidFill>
                <a:srgbClr val="000000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cxnSp>
        <p:nvCxnSpPr>
          <p:cNvPr id="96" name="直線矢印コネクタ 95"/>
          <p:cNvCxnSpPr>
            <a:stCxn id="92" idx="0"/>
          </p:cNvCxnSpPr>
          <p:nvPr/>
        </p:nvCxnSpPr>
        <p:spPr>
          <a:xfrm flipV="1">
            <a:off x="717299" y="693812"/>
            <a:ext cx="37621" cy="144016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矢印コネクタ 96"/>
          <p:cNvCxnSpPr>
            <a:stCxn id="93" idx="0"/>
            <a:endCxn id="95" idx="2"/>
          </p:cNvCxnSpPr>
          <p:nvPr/>
        </p:nvCxnSpPr>
        <p:spPr>
          <a:xfrm flipV="1">
            <a:off x="1189433" y="693812"/>
            <a:ext cx="21892" cy="144016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矢印コネクタ 97"/>
          <p:cNvCxnSpPr>
            <a:stCxn id="94" idx="0"/>
          </p:cNvCxnSpPr>
          <p:nvPr/>
        </p:nvCxnSpPr>
        <p:spPr>
          <a:xfrm flipH="1" flipV="1">
            <a:off x="1637929" y="693812"/>
            <a:ext cx="76061" cy="144016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正方形/長方形 98"/>
          <p:cNvSpPr/>
          <p:nvPr/>
        </p:nvSpPr>
        <p:spPr>
          <a:xfrm>
            <a:off x="439280" y="1082718"/>
            <a:ext cx="1535282" cy="539006"/>
          </a:xfrm>
          <a:prstGeom prst="rect">
            <a:avLst/>
          </a:prstGeom>
          <a:noFill/>
          <a:ln w="6350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>
              <a:solidFill>
                <a:srgbClr val="000000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8173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127</Words>
  <Application>Microsoft Office PowerPoint</Application>
  <PresentationFormat>はがき 100x148 mm</PresentationFormat>
  <Paragraphs>34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新しい暗号技術</dc:title>
  <dc:creator/>
  <cp:lastModifiedBy/>
  <cp:revision>1</cp:revision>
  <dcterms:created xsi:type="dcterms:W3CDTF">2013-11-03T21:33:50Z</dcterms:created>
  <dcterms:modified xsi:type="dcterms:W3CDTF">2015-05-28T10:39:14Z</dcterms:modified>
</cp:coreProperties>
</file>