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5" d="100"/>
          <a:sy n="175" d="100"/>
        </p:scale>
        <p:origin x="-576" y="-6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/>
          <p:cNvSpPr txBox="1"/>
          <p:nvPr/>
        </p:nvSpPr>
        <p:spPr>
          <a:xfrm>
            <a:off x="2207708" y="1219571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放送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192706" y="2124380"/>
            <a:ext cx="18321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34" name="直線矢印コネクタ 133"/>
          <p:cNvCxnSpPr/>
          <p:nvPr/>
        </p:nvCxnSpPr>
        <p:spPr>
          <a:xfrm>
            <a:off x="2814080" y="1659289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47642" y="2022448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2" y="2022448"/>
                <a:ext cx="288032" cy="216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正方形/長方形 135"/>
          <p:cNvSpPr/>
          <p:nvPr/>
        </p:nvSpPr>
        <p:spPr>
          <a:xfrm>
            <a:off x="1948158" y="1470353"/>
            <a:ext cx="913906" cy="1395860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941708" y="1659289"/>
            <a:ext cx="0" cy="961555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735674" y="2131542"/>
            <a:ext cx="206034" cy="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89856" y="1413892"/>
                <a:ext cx="866217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で暗号化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1413892"/>
                <a:ext cx="866217" cy="228183"/>
              </a:xfrm>
              <a:prstGeom prst="rect">
                <a:avLst/>
              </a:prstGeom>
              <a:blipFill rotWithShape="1">
                <a:blip r:embed="rId3"/>
                <a:stretch>
                  <a:fillRect l="-704" t="-10811" r="-5634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矢印コネクタ 136"/>
          <p:cNvCxnSpPr>
            <a:endCxn id="21" idx="1"/>
          </p:cNvCxnSpPr>
          <p:nvPr/>
        </p:nvCxnSpPr>
        <p:spPr>
          <a:xfrm flipV="1">
            <a:off x="941708" y="1659289"/>
            <a:ext cx="105626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1997968" y="1551277"/>
                <a:ext cx="80895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Enc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551277"/>
                <a:ext cx="808954" cy="216024"/>
              </a:xfrm>
              <a:prstGeom prst="rect">
                <a:avLst/>
              </a:prstGeom>
              <a:blipFill rotWithShape="1">
                <a:blip r:embed="rId4"/>
                <a:stretch>
                  <a:fillRect l="-3759" b="-27027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9309" y="1442129"/>
                <a:ext cx="71232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で復号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9" y="1442129"/>
                <a:ext cx="712329" cy="228183"/>
              </a:xfrm>
              <a:prstGeom prst="rect">
                <a:avLst/>
              </a:prstGeom>
              <a:blipFill rotWithShape="1">
                <a:blip r:embed="rId5"/>
                <a:stretch>
                  <a:fillRect l="-1724" t="-10811" r="-6897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654152" y="1556220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556220"/>
                <a:ext cx="288032" cy="2160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989856" y="1787781"/>
                <a:ext cx="86980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で暗号化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1787781"/>
                <a:ext cx="869808" cy="228183"/>
              </a:xfrm>
              <a:prstGeom prst="rect">
                <a:avLst/>
              </a:prstGeom>
              <a:blipFill rotWithShape="1">
                <a:blip r:embed="rId7"/>
                <a:stretch>
                  <a:fillRect l="-699" t="-10526" r="-4895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>
            <a:endCxn id="44" idx="1"/>
          </p:cNvCxnSpPr>
          <p:nvPr/>
        </p:nvCxnSpPr>
        <p:spPr>
          <a:xfrm flipV="1">
            <a:off x="941708" y="2033178"/>
            <a:ext cx="105626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正方形/長方形 43"/>
              <p:cNvSpPr/>
              <p:nvPr/>
            </p:nvSpPr>
            <p:spPr>
              <a:xfrm>
                <a:off x="1997968" y="1925166"/>
                <a:ext cx="80895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Enc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925166"/>
                <a:ext cx="808954" cy="216024"/>
              </a:xfrm>
              <a:prstGeom prst="rect">
                <a:avLst/>
              </a:prstGeom>
              <a:blipFill rotWithShape="1">
                <a:blip r:embed="rId8"/>
                <a:stretch>
                  <a:fillRect l="-4511" b="-27778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899309" y="1816018"/>
                <a:ext cx="71592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で復号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9" y="1816018"/>
                <a:ext cx="715920" cy="228183"/>
              </a:xfrm>
              <a:prstGeom prst="rect">
                <a:avLst/>
              </a:prstGeom>
              <a:blipFill rotWithShape="1">
                <a:blip r:embed="rId9"/>
                <a:stretch>
                  <a:fillRect l="-1709" t="-10811" r="-5983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654152" y="1930109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930109"/>
                <a:ext cx="288032" cy="2160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グループ化 46"/>
          <p:cNvGrpSpPr/>
          <p:nvPr/>
        </p:nvGrpSpPr>
        <p:grpSpPr>
          <a:xfrm>
            <a:off x="941708" y="2375446"/>
            <a:ext cx="3000476" cy="358352"/>
            <a:chOff x="941708" y="465627"/>
            <a:chExt cx="3000476" cy="358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989856" y="465627"/>
                  <a:ext cx="879747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ja-JP" altLang="en-US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rPr>
                    <a:t>で暗号化</a:t>
                  </a:r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6" y="465627"/>
                  <a:ext cx="879747" cy="22818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690" t="-10811" r="-4828" b="-324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矢印コネクタ 48"/>
            <p:cNvCxnSpPr>
              <a:endCxn id="50" idx="1"/>
            </p:cNvCxnSpPr>
            <p:nvPr/>
          </p:nvCxnSpPr>
          <p:spPr>
            <a:xfrm flipV="1">
              <a:off x="941708" y="711024"/>
              <a:ext cx="1056260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正方形/長方形 49"/>
                <p:cNvSpPr/>
                <p:nvPr/>
              </p:nvSpPr>
              <p:spPr>
                <a:xfrm>
                  <a:off x="1997968" y="603012"/>
                  <a:ext cx="808954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 b="0" i="0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Enc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,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𝑚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>
            <p:sp>
              <p:nvSpPr>
                <p:cNvPr id="50" name="正方形/長方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68" y="603012"/>
                  <a:ext cx="808954" cy="21602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511" r="-752" b="-24324"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2899309" y="493864"/>
                  <a:ext cx="725859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ja-JP" altLang="en-US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rPr>
                    <a:t>で復号</a:t>
                  </a:r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309" y="493864"/>
                  <a:ext cx="725859" cy="22818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81" t="-10526" r="-5882" b="-28947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/>
                <p:cNvSpPr/>
                <p:nvPr/>
              </p:nvSpPr>
              <p:spPr>
                <a:xfrm>
                  <a:off x="3654152" y="607955"/>
                  <a:ext cx="288032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152" y="607955"/>
                  <a:ext cx="288032" cy="2160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直線矢印コネクタ 54"/>
          <p:cNvCxnSpPr/>
          <p:nvPr/>
        </p:nvCxnSpPr>
        <p:spPr>
          <a:xfrm>
            <a:off x="2814080" y="2061963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2814080" y="2638027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はがき 100x148 mm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2015-04-14T13:08:20Z</dcterms:modified>
</cp:coreProperties>
</file>