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5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0000"/>
    <a:srgbClr val="FF3300"/>
    <a:srgbClr val="FFCCCC"/>
    <a:srgbClr val="FF6600"/>
    <a:srgbClr val="92D050"/>
    <a:srgbClr val="AAEFD1"/>
    <a:srgbClr val="FF9900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252FD-7A2E-4FA4-924A-4E93E216FDD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8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矢印コネクタ 54"/>
          <p:cNvCxnSpPr/>
          <p:nvPr/>
        </p:nvCxnSpPr>
        <p:spPr>
          <a:xfrm flipV="1">
            <a:off x="340777" y="2474737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340777" y="1967406"/>
            <a:ext cx="1836204" cy="12247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/>
          <p:cNvSpPr/>
          <p:nvPr/>
        </p:nvSpPr>
        <p:spPr>
          <a:xfrm>
            <a:off x="438599" y="2445987"/>
            <a:ext cx="378995" cy="559728"/>
          </a:xfrm>
          <a:custGeom>
            <a:avLst/>
            <a:gdLst>
              <a:gd name="connsiteX0" fmla="*/ 493295 w 757990"/>
              <a:gd name="connsiteY0" fmla="*/ 12032 h 1118937"/>
              <a:gd name="connsiteX1" fmla="*/ 493295 w 757990"/>
              <a:gd name="connsiteY1" fmla="*/ 12032 h 1118937"/>
              <a:gd name="connsiteX2" fmla="*/ 372979 w 757990"/>
              <a:gd name="connsiteY2" fmla="*/ 0 h 1118937"/>
              <a:gd name="connsiteX3" fmla="*/ 108285 w 757990"/>
              <a:gd name="connsiteY3" fmla="*/ 24063 h 1118937"/>
              <a:gd name="connsiteX4" fmla="*/ 0 w 757990"/>
              <a:gd name="connsiteY4" fmla="*/ 48126 h 1118937"/>
              <a:gd name="connsiteX5" fmla="*/ 12032 w 757990"/>
              <a:gd name="connsiteY5" fmla="*/ 324853 h 1118937"/>
              <a:gd name="connsiteX6" fmla="*/ 36095 w 757990"/>
              <a:gd name="connsiteY6" fmla="*/ 372979 h 1118937"/>
              <a:gd name="connsiteX7" fmla="*/ 144379 w 757990"/>
              <a:gd name="connsiteY7" fmla="*/ 469232 h 1118937"/>
              <a:gd name="connsiteX8" fmla="*/ 168443 w 757990"/>
              <a:gd name="connsiteY8" fmla="*/ 493295 h 1118937"/>
              <a:gd name="connsiteX9" fmla="*/ 216569 w 757990"/>
              <a:gd name="connsiteY9" fmla="*/ 517358 h 1118937"/>
              <a:gd name="connsiteX10" fmla="*/ 252664 w 757990"/>
              <a:gd name="connsiteY10" fmla="*/ 541421 h 1118937"/>
              <a:gd name="connsiteX11" fmla="*/ 276727 w 757990"/>
              <a:gd name="connsiteY11" fmla="*/ 577516 h 1118937"/>
              <a:gd name="connsiteX12" fmla="*/ 300790 w 757990"/>
              <a:gd name="connsiteY12" fmla="*/ 721895 h 1118937"/>
              <a:gd name="connsiteX13" fmla="*/ 312822 w 757990"/>
              <a:gd name="connsiteY13" fmla="*/ 1058779 h 1118937"/>
              <a:gd name="connsiteX14" fmla="*/ 360948 w 757990"/>
              <a:gd name="connsiteY14" fmla="*/ 1082842 h 1118937"/>
              <a:gd name="connsiteX15" fmla="*/ 397043 w 757990"/>
              <a:gd name="connsiteY15" fmla="*/ 1094874 h 1118937"/>
              <a:gd name="connsiteX16" fmla="*/ 529390 w 757990"/>
              <a:gd name="connsiteY16" fmla="*/ 1118937 h 1118937"/>
              <a:gd name="connsiteX17" fmla="*/ 565485 w 757990"/>
              <a:gd name="connsiteY17" fmla="*/ 1106905 h 1118937"/>
              <a:gd name="connsiteX18" fmla="*/ 601579 w 757990"/>
              <a:gd name="connsiteY18" fmla="*/ 998621 h 1118937"/>
              <a:gd name="connsiteX19" fmla="*/ 673769 w 757990"/>
              <a:gd name="connsiteY19" fmla="*/ 926432 h 1118937"/>
              <a:gd name="connsiteX20" fmla="*/ 697832 w 757990"/>
              <a:gd name="connsiteY20" fmla="*/ 890337 h 1118937"/>
              <a:gd name="connsiteX21" fmla="*/ 733927 w 757990"/>
              <a:gd name="connsiteY21" fmla="*/ 842211 h 1118937"/>
              <a:gd name="connsiteX22" fmla="*/ 709864 w 757990"/>
              <a:gd name="connsiteY22" fmla="*/ 818147 h 1118937"/>
              <a:gd name="connsiteX23" fmla="*/ 721895 w 757990"/>
              <a:gd name="connsiteY23" fmla="*/ 721895 h 1118937"/>
              <a:gd name="connsiteX24" fmla="*/ 745958 w 757990"/>
              <a:gd name="connsiteY24" fmla="*/ 661737 h 1118937"/>
              <a:gd name="connsiteX25" fmla="*/ 757990 w 757990"/>
              <a:gd name="connsiteY25" fmla="*/ 529390 h 1118937"/>
              <a:gd name="connsiteX26" fmla="*/ 733927 w 757990"/>
              <a:gd name="connsiteY26" fmla="*/ 240632 h 1118937"/>
              <a:gd name="connsiteX27" fmla="*/ 709864 w 757990"/>
              <a:gd name="connsiteY27" fmla="*/ 120316 h 1118937"/>
              <a:gd name="connsiteX28" fmla="*/ 577516 w 757990"/>
              <a:gd name="connsiteY28" fmla="*/ 12032 h 1118937"/>
              <a:gd name="connsiteX29" fmla="*/ 493295 w 757990"/>
              <a:gd name="connsiteY29" fmla="*/ 12032 h 111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990" h="1118937">
                <a:moveTo>
                  <a:pt x="493295" y="12032"/>
                </a:moveTo>
                <a:lnTo>
                  <a:pt x="493295" y="12032"/>
                </a:lnTo>
                <a:cubicBezTo>
                  <a:pt x="453190" y="8021"/>
                  <a:pt x="413284" y="0"/>
                  <a:pt x="372979" y="0"/>
                </a:cubicBezTo>
                <a:cubicBezTo>
                  <a:pt x="178371" y="0"/>
                  <a:pt x="226328" y="2601"/>
                  <a:pt x="108285" y="24063"/>
                </a:cubicBezTo>
                <a:cubicBezTo>
                  <a:pt x="15118" y="41002"/>
                  <a:pt x="63640" y="26914"/>
                  <a:pt x="0" y="48126"/>
                </a:cubicBezTo>
                <a:cubicBezTo>
                  <a:pt x="4011" y="140368"/>
                  <a:pt x="1836" y="233088"/>
                  <a:pt x="12032" y="324853"/>
                </a:cubicBezTo>
                <a:cubicBezTo>
                  <a:pt x="14013" y="342679"/>
                  <a:pt x="24891" y="358974"/>
                  <a:pt x="36095" y="372979"/>
                </a:cubicBezTo>
                <a:cubicBezTo>
                  <a:pt x="117627" y="474893"/>
                  <a:pt x="80346" y="418005"/>
                  <a:pt x="144379" y="469232"/>
                </a:cubicBezTo>
                <a:cubicBezTo>
                  <a:pt x="153237" y="476318"/>
                  <a:pt x="159004" y="487003"/>
                  <a:pt x="168443" y="493295"/>
                </a:cubicBezTo>
                <a:cubicBezTo>
                  <a:pt x="183366" y="503244"/>
                  <a:pt x="200997" y="508460"/>
                  <a:pt x="216569" y="517358"/>
                </a:cubicBezTo>
                <a:cubicBezTo>
                  <a:pt x="229124" y="524532"/>
                  <a:pt x="240632" y="533400"/>
                  <a:pt x="252664" y="541421"/>
                </a:cubicBezTo>
                <a:cubicBezTo>
                  <a:pt x="260685" y="553453"/>
                  <a:pt x="273001" y="563544"/>
                  <a:pt x="276727" y="577516"/>
                </a:cubicBezTo>
                <a:cubicBezTo>
                  <a:pt x="289298" y="624659"/>
                  <a:pt x="300790" y="721895"/>
                  <a:pt x="300790" y="721895"/>
                </a:cubicBezTo>
                <a:cubicBezTo>
                  <a:pt x="304801" y="834190"/>
                  <a:pt x="294349" y="947942"/>
                  <a:pt x="312822" y="1058779"/>
                </a:cubicBezTo>
                <a:cubicBezTo>
                  <a:pt x="315771" y="1076470"/>
                  <a:pt x="344463" y="1075777"/>
                  <a:pt x="360948" y="1082842"/>
                </a:cubicBezTo>
                <a:cubicBezTo>
                  <a:pt x="372605" y="1087838"/>
                  <a:pt x="384848" y="1091390"/>
                  <a:pt x="397043" y="1094874"/>
                </a:cubicBezTo>
                <a:cubicBezTo>
                  <a:pt x="453766" y="1111080"/>
                  <a:pt x="461239" y="1109201"/>
                  <a:pt x="529390" y="1118937"/>
                </a:cubicBezTo>
                <a:cubicBezTo>
                  <a:pt x="541422" y="1114926"/>
                  <a:pt x="555582" y="1114828"/>
                  <a:pt x="565485" y="1106905"/>
                </a:cubicBezTo>
                <a:cubicBezTo>
                  <a:pt x="602765" y="1077081"/>
                  <a:pt x="587702" y="1040252"/>
                  <a:pt x="601579" y="998621"/>
                </a:cubicBezTo>
                <a:cubicBezTo>
                  <a:pt x="613308" y="963435"/>
                  <a:pt x="646605" y="946805"/>
                  <a:pt x="673769" y="926432"/>
                </a:cubicBezTo>
                <a:cubicBezTo>
                  <a:pt x="681790" y="914400"/>
                  <a:pt x="689427" y="902104"/>
                  <a:pt x="697832" y="890337"/>
                </a:cubicBezTo>
                <a:cubicBezTo>
                  <a:pt x="709487" y="874020"/>
                  <a:pt x="730630" y="861991"/>
                  <a:pt x="733927" y="842211"/>
                </a:cubicBezTo>
                <a:cubicBezTo>
                  <a:pt x="735792" y="831022"/>
                  <a:pt x="717885" y="826168"/>
                  <a:pt x="709864" y="818147"/>
                </a:cubicBezTo>
                <a:cubicBezTo>
                  <a:pt x="713874" y="786063"/>
                  <a:pt x="714625" y="753401"/>
                  <a:pt x="721895" y="721895"/>
                </a:cubicBezTo>
                <a:cubicBezTo>
                  <a:pt x="726751" y="700851"/>
                  <a:pt x="741978" y="682964"/>
                  <a:pt x="745958" y="661737"/>
                </a:cubicBezTo>
                <a:cubicBezTo>
                  <a:pt x="754122" y="618198"/>
                  <a:pt x="753979" y="573506"/>
                  <a:pt x="757990" y="529390"/>
                </a:cubicBezTo>
                <a:cubicBezTo>
                  <a:pt x="749969" y="433137"/>
                  <a:pt x="743231" y="336769"/>
                  <a:pt x="733927" y="240632"/>
                </a:cubicBezTo>
                <a:cubicBezTo>
                  <a:pt x="733918" y="240542"/>
                  <a:pt x="724683" y="140075"/>
                  <a:pt x="709864" y="120316"/>
                </a:cubicBezTo>
                <a:cubicBezTo>
                  <a:pt x="680283" y="80874"/>
                  <a:pt x="621265" y="33907"/>
                  <a:pt x="577516" y="12032"/>
                </a:cubicBezTo>
                <a:lnTo>
                  <a:pt x="493295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611764" y="2070072"/>
            <a:ext cx="765681" cy="737030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1437221" y="2205244"/>
            <a:ext cx="553453" cy="325003"/>
          </a:xfrm>
          <a:custGeom>
            <a:avLst/>
            <a:gdLst>
              <a:gd name="connsiteX0" fmla="*/ 661736 w 1106905"/>
              <a:gd name="connsiteY0" fmla="*/ 0 h 649705"/>
              <a:gd name="connsiteX1" fmla="*/ 661736 w 1106905"/>
              <a:gd name="connsiteY1" fmla="*/ 0 h 649705"/>
              <a:gd name="connsiteX2" fmla="*/ 240631 w 1106905"/>
              <a:gd name="connsiteY2" fmla="*/ 12031 h 649705"/>
              <a:gd name="connsiteX3" fmla="*/ 108284 w 1106905"/>
              <a:gd name="connsiteY3" fmla="*/ 72189 h 649705"/>
              <a:gd name="connsiteX4" fmla="*/ 36094 w 1106905"/>
              <a:gd name="connsiteY4" fmla="*/ 132347 h 649705"/>
              <a:gd name="connsiteX5" fmla="*/ 0 w 1106905"/>
              <a:gd name="connsiteY5" fmla="*/ 156410 h 649705"/>
              <a:gd name="connsiteX6" fmla="*/ 204536 w 1106905"/>
              <a:gd name="connsiteY6" fmla="*/ 192505 h 649705"/>
              <a:gd name="connsiteX7" fmla="*/ 336884 w 1106905"/>
              <a:gd name="connsiteY7" fmla="*/ 204537 h 649705"/>
              <a:gd name="connsiteX8" fmla="*/ 421105 w 1106905"/>
              <a:gd name="connsiteY8" fmla="*/ 240631 h 649705"/>
              <a:gd name="connsiteX9" fmla="*/ 445168 w 1106905"/>
              <a:gd name="connsiteY9" fmla="*/ 288758 h 649705"/>
              <a:gd name="connsiteX10" fmla="*/ 517357 w 1106905"/>
              <a:gd name="connsiteY10" fmla="*/ 360947 h 649705"/>
              <a:gd name="connsiteX11" fmla="*/ 553452 w 1106905"/>
              <a:gd name="connsiteY11" fmla="*/ 372979 h 649705"/>
              <a:gd name="connsiteX12" fmla="*/ 601579 w 1106905"/>
              <a:gd name="connsiteY12" fmla="*/ 445168 h 649705"/>
              <a:gd name="connsiteX13" fmla="*/ 625642 w 1106905"/>
              <a:gd name="connsiteY13" fmla="*/ 481263 h 649705"/>
              <a:gd name="connsiteX14" fmla="*/ 673768 w 1106905"/>
              <a:gd name="connsiteY14" fmla="*/ 553453 h 649705"/>
              <a:gd name="connsiteX15" fmla="*/ 697831 w 1106905"/>
              <a:gd name="connsiteY15" fmla="*/ 589547 h 649705"/>
              <a:gd name="connsiteX16" fmla="*/ 733926 w 1106905"/>
              <a:gd name="connsiteY16" fmla="*/ 613610 h 649705"/>
              <a:gd name="connsiteX17" fmla="*/ 818147 w 1106905"/>
              <a:gd name="connsiteY17" fmla="*/ 649705 h 649705"/>
              <a:gd name="connsiteX18" fmla="*/ 962526 w 1106905"/>
              <a:gd name="connsiteY18" fmla="*/ 637674 h 649705"/>
              <a:gd name="connsiteX19" fmla="*/ 998621 w 1106905"/>
              <a:gd name="connsiteY19" fmla="*/ 553453 h 649705"/>
              <a:gd name="connsiteX20" fmla="*/ 1046747 w 1106905"/>
              <a:gd name="connsiteY20" fmla="*/ 409074 h 649705"/>
              <a:gd name="connsiteX21" fmla="*/ 1058779 w 1106905"/>
              <a:gd name="connsiteY21" fmla="*/ 372979 h 649705"/>
              <a:gd name="connsiteX22" fmla="*/ 1106905 w 1106905"/>
              <a:gd name="connsiteY22" fmla="*/ 288758 h 649705"/>
              <a:gd name="connsiteX23" fmla="*/ 1094873 w 1106905"/>
              <a:gd name="connsiteY23" fmla="*/ 120316 h 649705"/>
              <a:gd name="connsiteX24" fmla="*/ 1058779 w 1106905"/>
              <a:gd name="connsiteY24" fmla="*/ 84221 h 649705"/>
              <a:gd name="connsiteX25" fmla="*/ 890336 w 1106905"/>
              <a:gd name="connsiteY25" fmla="*/ 12031 h 649705"/>
              <a:gd name="connsiteX26" fmla="*/ 733926 w 1106905"/>
              <a:gd name="connsiteY26" fmla="*/ 12031 h 649705"/>
              <a:gd name="connsiteX27" fmla="*/ 661736 w 1106905"/>
              <a:gd name="connsiteY27" fmla="*/ 0 h 6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905" h="649705">
                <a:moveTo>
                  <a:pt x="661736" y="0"/>
                </a:moveTo>
                <a:lnTo>
                  <a:pt x="661736" y="0"/>
                </a:lnTo>
                <a:cubicBezTo>
                  <a:pt x="521368" y="4010"/>
                  <a:pt x="380881" y="5019"/>
                  <a:pt x="240631" y="12031"/>
                </a:cubicBezTo>
                <a:cubicBezTo>
                  <a:pt x="173647" y="15380"/>
                  <a:pt x="167037" y="33020"/>
                  <a:pt x="108284" y="72189"/>
                </a:cubicBezTo>
                <a:cubicBezTo>
                  <a:pt x="18672" y="131931"/>
                  <a:pt x="128728" y="55153"/>
                  <a:pt x="36094" y="132347"/>
                </a:cubicBezTo>
                <a:cubicBezTo>
                  <a:pt x="24986" y="141604"/>
                  <a:pt x="12031" y="148389"/>
                  <a:pt x="0" y="156410"/>
                </a:cubicBezTo>
                <a:cubicBezTo>
                  <a:pt x="83616" y="212157"/>
                  <a:pt x="18998" y="177662"/>
                  <a:pt x="204536" y="192505"/>
                </a:cubicBezTo>
                <a:cubicBezTo>
                  <a:pt x="248693" y="196038"/>
                  <a:pt x="292768" y="200526"/>
                  <a:pt x="336884" y="204537"/>
                </a:cubicBezTo>
                <a:cubicBezTo>
                  <a:pt x="367033" y="212074"/>
                  <a:pt x="399240" y="214393"/>
                  <a:pt x="421105" y="240631"/>
                </a:cubicBezTo>
                <a:cubicBezTo>
                  <a:pt x="432587" y="254410"/>
                  <a:pt x="436269" y="273185"/>
                  <a:pt x="445168" y="288758"/>
                </a:cubicBezTo>
                <a:cubicBezTo>
                  <a:pt x="466368" y="325859"/>
                  <a:pt x="477057" y="337919"/>
                  <a:pt x="517357" y="360947"/>
                </a:cubicBezTo>
                <a:cubicBezTo>
                  <a:pt x="528369" y="367239"/>
                  <a:pt x="541420" y="368968"/>
                  <a:pt x="553452" y="372979"/>
                </a:cubicBezTo>
                <a:lnTo>
                  <a:pt x="601579" y="445168"/>
                </a:lnTo>
                <a:lnTo>
                  <a:pt x="625642" y="481263"/>
                </a:lnTo>
                <a:cubicBezTo>
                  <a:pt x="646785" y="544695"/>
                  <a:pt x="623699" y="493371"/>
                  <a:pt x="673768" y="553453"/>
                </a:cubicBezTo>
                <a:cubicBezTo>
                  <a:pt x="683025" y="564561"/>
                  <a:pt x="687606" y="579322"/>
                  <a:pt x="697831" y="589547"/>
                </a:cubicBezTo>
                <a:cubicBezTo>
                  <a:pt x="708056" y="599772"/>
                  <a:pt x="721371" y="606436"/>
                  <a:pt x="733926" y="613610"/>
                </a:cubicBezTo>
                <a:cubicBezTo>
                  <a:pt x="775560" y="637401"/>
                  <a:pt x="777648" y="636206"/>
                  <a:pt x="818147" y="649705"/>
                </a:cubicBezTo>
                <a:cubicBezTo>
                  <a:pt x="866273" y="645695"/>
                  <a:pt x="916091" y="650941"/>
                  <a:pt x="962526" y="637674"/>
                </a:cubicBezTo>
                <a:cubicBezTo>
                  <a:pt x="985584" y="631086"/>
                  <a:pt x="994720" y="566132"/>
                  <a:pt x="998621" y="553453"/>
                </a:cubicBezTo>
                <a:cubicBezTo>
                  <a:pt x="998666" y="553306"/>
                  <a:pt x="1036036" y="441207"/>
                  <a:pt x="1046747" y="409074"/>
                </a:cubicBezTo>
                <a:cubicBezTo>
                  <a:pt x="1050758" y="397042"/>
                  <a:pt x="1051744" y="383532"/>
                  <a:pt x="1058779" y="372979"/>
                </a:cubicBezTo>
                <a:cubicBezTo>
                  <a:pt x="1092791" y="321961"/>
                  <a:pt x="1076375" y="349818"/>
                  <a:pt x="1106905" y="288758"/>
                </a:cubicBezTo>
                <a:cubicBezTo>
                  <a:pt x="1102894" y="232611"/>
                  <a:pt x="1107766" y="175110"/>
                  <a:pt x="1094873" y="120316"/>
                </a:cubicBezTo>
                <a:cubicBezTo>
                  <a:pt x="1090976" y="103753"/>
                  <a:pt x="1073134" y="93356"/>
                  <a:pt x="1058779" y="84221"/>
                </a:cubicBezTo>
                <a:cubicBezTo>
                  <a:pt x="1044014" y="74825"/>
                  <a:pt x="922893" y="12031"/>
                  <a:pt x="890336" y="12031"/>
                </a:cubicBezTo>
                <a:lnTo>
                  <a:pt x="733926" y="12031"/>
                </a:lnTo>
                <a:lnTo>
                  <a:pt x="66173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1557536" y="2596452"/>
            <a:ext cx="547437" cy="523616"/>
          </a:xfrm>
          <a:custGeom>
            <a:avLst/>
            <a:gdLst>
              <a:gd name="connsiteX0" fmla="*/ 445169 w 1094874"/>
              <a:gd name="connsiteY0" fmla="*/ 0 h 1046747"/>
              <a:gd name="connsiteX1" fmla="*/ 445169 w 1094874"/>
              <a:gd name="connsiteY1" fmla="*/ 0 h 1046747"/>
              <a:gd name="connsiteX2" fmla="*/ 324853 w 1094874"/>
              <a:gd name="connsiteY2" fmla="*/ 24063 h 1046747"/>
              <a:gd name="connsiteX3" fmla="*/ 264695 w 1094874"/>
              <a:gd name="connsiteY3" fmla="*/ 48126 h 1046747"/>
              <a:gd name="connsiteX4" fmla="*/ 216569 w 1094874"/>
              <a:gd name="connsiteY4" fmla="*/ 60157 h 1046747"/>
              <a:gd name="connsiteX5" fmla="*/ 144379 w 1094874"/>
              <a:gd name="connsiteY5" fmla="*/ 120315 h 1046747"/>
              <a:gd name="connsiteX6" fmla="*/ 72190 w 1094874"/>
              <a:gd name="connsiteY6" fmla="*/ 168442 h 1046747"/>
              <a:gd name="connsiteX7" fmla="*/ 48126 w 1094874"/>
              <a:gd name="connsiteY7" fmla="*/ 192505 h 1046747"/>
              <a:gd name="connsiteX8" fmla="*/ 36095 w 1094874"/>
              <a:gd name="connsiteY8" fmla="*/ 228600 h 1046747"/>
              <a:gd name="connsiteX9" fmla="*/ 0 w 1094874"/>
              <a:gd name="connsiteY9" fmla="*/ 300789 h 1046747"/>
              <a:gd name="connsiteX10" fmla="*/ 12032 w 1094874"/>
              <a:gd name="connsiteY10" fmla="*/ 433136 h 1046747"/>
              <a:gd name="connsiteX11" fmla="*/ 72190 w 1094874"/>
              <a:gd name="connsiteY11" fmla="*/ 541421 h 1046747"/>
              <a:gd name="connsiteX12" fmla="*/ 108284 w 1094874"/>
              <a:gd name="connsiteY12" fmla="*/ 577515 h 1046747"/>
              <a:gd name="connsiteX13" fmla="*/ 168442 w 1094874"/>
              <a:gd name="connsiteY13" fmla="*/ 661736 h 1046747"/>
              <a:gd name="connsiteX14" fmla="*/ 216569 w 1094874"/>
              <a:gd name="connsiteY14" fmla="*/ 709863 h 1046747"/>
              <a:gd name="connsiteX15" fmla="*/ 252663 w 1094874"/>
              <a:gd name="connsiteY15" fmla="*/ 721894 h 1046747"/>
              <a:gd name="connsiteX16" fmla="*/ 276726 w 1094874"/>
              <a:gd name="connsiteY16" fmla="*/ 757989 h 1046747"/>
              <a:gd name="connsiteX17" fmla="*/ 397042 w 1094874"/>
              <a:gd name="connsiteY17" fmla="*/ 830178 h 1046747"/>
              <a:gd name="connsiteX18" fmla="*/ 469232 w 1094874"/>
              <a:gd name="connsiteY18" fmla="*/ 878305 h 1046747"/>
              <a:gd name="connsiteX19" fmla="*/ 553453 w 1094874"/>
              <a:gd name="connsiteY19" fmla="*/ 914400 h 1046747"/>
              <a:gd name="connsiteX20" fmla="*/ 649705 w 1094874"/>
              <a:gd name="connsiteY20" fmla="*/ 1022684 h 1046747"/>
              <a:gd name="connsiteX21" fmla="*/ 673769 w 1094874"/>
              <a:gd name="connsiteY21" fmla="*/ 1046747 h 1046747"/>
              <a:gd name="connsiteX22" fmla="*/ 745958 w 1094874"/>
              <a:gd name="connsiteY22" fmla="*/ 1034715 h 1046747"/>
              <a:gd name="connsiteX23" fmla="*/ 842211 w 1094874"/>
              <a:gd name="connsiteY23" fmla="*/ 998621 h 1046747"/>
              <a:gd name="connsiteX24" fmla="*/ 878305 w 1094874"/>
              <a:gd name="connsiteY24" fmla="*/ 962526 h 1046747"/>
              <a:gd name="connsiteX25" fmla="*/ 902369 w 1094874"/>
              <a:gd name="connsiteY25" fmla="*/ 926431 h 1046747"/>
              <a:gd name="connsiteX26" fmla="*/ 938463 w 1094874"/>
              <a:gd name="connsiteY26" fmla="*/ 878305 h 1046747"/>
              <a:gd name="connsiteX27" fmla="*/ 962526 w 1094874"/>
              <a:gd name="connsiteY27" fmla="*/ 842210 h 1046747"/>
              <a:gd name="connsiteX28" fmla="*/ 998621 w 1094874"/>
              <a:gd name="connsiteY28" fmla="*/ 818147 h 1046747"/>
              <a:gd name="connsiteX29" fmla="*/ 1034716 w 1094874"/>
              <a:gd name="connsiteY29" fmla="*/ 745957 h 1046747"/>
              <a:gd name="connsiteX30" fmla="*/ 1058779 w 1094874"/>
              <a:gd name="connsiteY30" fmla="*/ 661736 h 1046747"/>
              <a:gd name="connsiteX31" fmla="*/ 1082842 w 1094874"/>
              <a:gd name="connsiteY31" fmla="*/ 601578 h 1046747"/>
              <a:gd name="connsiteX32" fmla="*/ 1094874 w 1094874"/>
              <a:gd name="connsiteY32" fmla="*/ 565484 h 1046747"/>
              <a:gd name="connsiteX33" fmla="*/ 1082842 w 1094874"/>
              <a:gd name="connsiteY33" fmla="*/ 385010 h 1046747"/>
              <a:gd name="connsiteX34" fmla="*/ 1046748 w 1094874"/>
              <a:gd name="connsiteY34" fmla="*/ 300789 h 1046747"/>
              <a:gd name="connsiteX35" fmla="*/ 1034716 w 1094874"/>
              <a:gd name="connsiteY35" fmla="*/ 252663 h 1046747"/>
              <a:gd name="connsiteX36" fmla="*/ 986590 w 1094874"/>
              <a:gd name="connsiteY36" fmla="*/ 180473 h 1046747"/>
              <a:gd name="connsiteX37" fmla="*/ 962526 w 1094874"/>
              <a:gd name="connsiteY37" fmla="*/ 144378 h 1046747"/>
              <a:gd name="connsiteX38" fmla="*/ 890337 w 1094874"/>
              <a:gd name="connsiteY38" fmla="*/ 84221 h 1046747"/>
              <a:gd name="connsiteX39" fmla="*/ 866274 w 1094874"/>
              <a:gd name="connsiteY39" fmla="*/ 60157 h 1046747"/>
              <a:gd name="connsiteX40" fmla="*/ 794084 w 1094874"/>
              <a:gd name="connsiteY40" fmla="*/ 36094 h 1046747"/>
              <a:gd name="connsiteX41" fmla="*/ 757990 w 1094874"/>
              <a:gd name="connsiteY41" fmla="*/ 24063 h 1046747"/>
              <a:gd name="connsiteX42" fmla="*/ 721895 w 1094874"/>
              <a:gd name="connsiteY42" fmla="*/ 12031 h 1046747"/>
              <a:gd name="connsiteX43" fmla="*/ 445169 w 1094874"/>
              <a:gd name="connsiteY43" fmla="*/ 0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4874" h="1046747">
                <a:moveTo>
                  <a:pt x="445169" y="0"/>
                </a:moveTo>
                <a:lnTo>
                  <a:pt x="445169" y="0"/>
                </a:lnTo>
                <a:cubicBezTo>
                  <a:pt x="405064" y="8021"/>
                  <a:pt x="364372" y="13525"/>
                  <a:pt x="324853" y="24063"/>
                </a:cubicBezTo>
                <a:cubicBezTo>
                  <a:pt x="303985" y="29628"/>
                  <a:pt x="285184" y="41296"/>
                  <a:pt x="264695" y="48126"/>
                </a:cubicBezTo>
                <a:cubicBezTo>
                  <a:pt x="249008" y="53355"/>
                  <a:pt x="232611" y="56147"/>
                  <a:pt x="216569" y="60157"/>
                </a:cubicBezTo>
                <a:cubicBezTo>
                  <a:pt x="85197" y="125845"/>
                  <a:pt x="235077" y="40954"/>
                  <a:pt x="144379" y="120315"/>
                </a:cubicBezTo>
                <a:cubicBezTo>
                  <a:pt x="122614" y="139359"/>
                  <a:pt x="96253" y="152400"/>
                  <a:pt x="72190" y="168442"/>
                </a:cubicBezTo>
                <a:cubicBezTo>
                  <a:pt x="62752" y="174734"/>
                  <a:pt x="56147" y="184484"/>
                  <a:pt x="48126" y="192505"/>
                </a:cubicBezTo>
                <a:cubicBezTo>
                  <a:pt x="44116" y="204537"/>
                  <a:pt x="41767" y="217256"/>
                  <a:pt x="36095" y="228600"/>
                </a:cubicBezTo>
                <a:cubicBezTo>
                  <a:pt x="-10555" y="321902"/>
                  <a:pt x="30245" y="210055"/>
                  <a:pt x="0" y="300789"/>
                </a:cubicBezTo>
                <a:cubicBezTo>
                  <a:pt x="4011" y="344905"/>
                  <a:pt x="5767" y="389284"/>
                  <a:pt x="12032" y="433136"/>
                </a:cubicBezTo>
                <a:cubicBezTo>
                  <a:pt x="17075" y="468440"/>
                  <a:pt x="53816" y="523047"/>
                  <a:pt x="72190" y="541421"/>
                </a:cubicBezTo>
                <a:cubicBezTo>
                  <a:pt x="84221" y="553452"/>
                  <a:pt x="97391" y="564444"/>
                  <a:pt x="108284" y="577515"/>
                </a:cubicBezTo>
                <a:cubicBezTo>
                  <a:pt x="220581" y="712270"/>
                  <a:pt x="16743" y="488365"/>
                  <a:pt x="168442" y="661736"/>
                </a:cubicBezTo>
                <a:cubicBezTo>
                  <a:pt x="183382" y="678810"/>
                  <a:pt x="195046" y="702689"/>
                  <a:pt x="216569" y="709863"/>
                </a:cubicBezTo>
                <a:lnTo>
                  <a:pt x="252663" y="721894"/>
                </a:lnTo>
                <a:cubicBezTo>
                  <a:pt x="260684" y="733926"/>
                  <a:pt x="265844" y="748467"/>
                  <a:pt x="276726" y="757989"/>
                </a:cubicBezTo>
                <a:cubicBezTo>
                  <a:pt x="341230" y="814429"/>
                  <a:pt x="337071" y="794195"/>
                  <a:pt x="397042" y="830178"/>
                </a:cubicBezTo>
                <a:cubicBezTo>
                  <a:pt x="421841" y="845058"/>
                  <a:pt x="443365" y="865371"/>
                  <a:pt x="469232" y="878305"/>
                </a:cubicBezTo>
                <a:cubicBezTo>
                  <a:pt x="528702" y="908040"/>
                  <a:pt x="500343" y="896696"/>
                  <a:pt x="553453" y="914400"/>
                </a:cubicBezTo>
                <a:cubicBezTo>
                  <a:pt x="596392" y="978807"/>
                  <a:pt x="567294" y="940273"/>
                  <a:pt x="649705" y="1022684"/>
                </a:cubicBezTo>
                <a:lnTo>
                  <a:pt x="673769" y="1046747"/>
                </a:lnTo>
                <a:cubicBezTo>
                  <a:pt x="697832" y="1042736"/>
                  <a:pt x="722144" y="1040007"/>
                  <a:pt x="745958" y="1034715"/>
                </a:cubicBezTo>
                <a:cubicBezTo>
                  <a:pt x="767182" y="1029999"/>
                  <a:pt x="830494" y="1003308"/>
                  <a:pt x="842211" y="998621"/>
                </a:cubicBezTo>
                <a:cubicBezTo>
                  <a:pt x="854242" y="986589"/>
                  <a:pt x="867412" y="975597"/>
                  <a:pt x="878305" y="962526"/>
                </a:cubicBezTo>
                <a:cubicBezTo>
                  <a:pt x="887562" y="951417"/>
                  <a:pt x="893964" y="938198"/>
                  <a:pt x="902369" y="926431"/>
                </a:cubicBezTo>
                <a:cubicBezTo>
                  <a:pt x="914024" y="910114"/>
                  <a:pt x="926808" y="894622"/>
                  <a:pt x="938463" y="878305"/>
                </a:cubicBezTo>
                <a:cubicBezTo>
                  <a:pt x="946868" y="866538"/>
                  <a:pt x="952301" y="852435"/>
                  <a:pt x="962526" y="842210"/>
                </a:cubicBezTo>
                <a:cubicBezTo>
                  <a:pt x="972751" y="831985"/>
                  <a:pt x="986589" y="826168"/>
                  <a:pt x="998621" y="818147"/>
                </a:cubicBezTo>
                <a:cubicBezTo>
                  <a:pt x="1028863" y="727424"/>
                  <a:pt x="988070" y="839248"/>
                  <a:pt x="1034716" y="745957"/>
                </a:cubicBezTo>
                <a:cubicBezTo>
                  <a:pt x="1046307" y="722775"/>
                  <a:pt x="1051066" y="684876"/>
                  <a:pt x="1058779" y="661736"/>
                </a:cubicBezTo>
                <a:cubicBezTo>
                  <a:pt x="1065609" y="641247"/>
                  <a:pt x="1075259" y="621800"/>
                  <a:pt x="1082842" y="601578"/>
                </a:cubicBezTo>
                <a:cubicBezTo>
                  <a:pt x="1087295" y="589703"/>
                  <a:pt x="1090863" y="577515"/>
                  <a:pt x="1094874" y="565484"/>
                </a:cubicBezTo>
                <a:cubicBezTo>
                  <a:pt x="1090863" y="505326"/>
                  <a:pt x="1089500" y="444933"/>
                  <a:pt x="1082842" y="385010"/>
                </a:cubicBezTo>
                <a:cubicBezTo>
                  <a:pt x="1079697" y="356702"/>
                  <a:pt x="1055896" y="325184"/>
                  <a:pt x="1046748" y="300789"/>
                </a:cubicBezTo>
                <a:cubicBezTo>
                  <a:pt x="1040942" y="285306"/>
                  <a:pt x="1042111" y="267453"/>
                  <a:pt x="1034716" y="252663"/>
                </a:cubicBezTo>
                <a:cubicBezTo>
                  <a:pt x="1021782" y="226796"/>
                  <a:pt x="1002632" y="204536"/>
                  <a:pt x="986590" y="180473"/>
                </a:cubicBezTo>
                <a:cubicBezTo>
                  <a:pt x="978569" y="168441"/>
                  <a:pt x="972751" y="154603"/>
                  <a:pt x="962526" y="144378"/>
                </a:cubicBezTo>
                <a:cubicBezTo>
                  <a:pt x="876779" y="58631"/>
                  <a:pt x="974097" y="151230"/>
                  <a:pt x="890337" y="84221"/>
                </a:cubicBezTo>
                <a:cubicBezTo>
                  <a:pt x="881479" y="77135"/>
                  <a:pt x="876420" y="65230"/>
                  <a:pt x="866274" y="60157"/>
                </a:cubicBezTo>
                <a:cubicBezTo>
                  <a:pt x="843587" y="48813"/>
                  <a:pt x="818147" y="44115"/>
                  <a:pt x="794084" y="36094"/>
                </a:cubicBezTo>
                <a:lnTo>
                  <a:pt x="757990" y="24063"/>
                </a:lnTo>
                <a:cubicBezTo>
                  <a:pt x="745958" y="20052"/>
                  <a:pt x="734566" y="12582"/>
                  <a:pt x="721895" y="12031"/>
                </a:cubicBezTo>
                <a:lnTo>
                  <a:pt x="4451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340777" y="2534832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2176981" y="2507716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2176981" y="2579621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1173660" y="1967405"/>
            <a:ext cx="3495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1215382" y="3192108"/>
            <a:ext cx="3495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左矢印 81"/>
          <p:cNvSpPr/>
          <p:nvPr/>
        </p:nvSpPr>
        <p:spPr>
          <a:xfrm rot="10800000">
            <a:off x="159752" y="2147509"/>
            <a:ext cx="289038" cy="28709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左矢印 82"/>
          <p:cNvSpPr/>
          <p:nvPr/>
        </p:nvSpPr>
        <p:spPr>
          <a:xfrm rot="10800000">
            <a:off x="2068970" y="2147509"/>
            <a:ext cx="289038" cy="28709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左矢印 83"/>
          <p:cNvSpPr/>
          <p:nvPr/>
        </p:nvSpPr>
        <p:spPr>
          <a:xfrm rot="5400000">
            <a:off x="1312854" y="3012105"/>
            <a:ext cx="289171" cy="28695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左矢印 85"/>
          <p:cNvSpPr/>
          <p:nvPr/>
        </p:nvSpPr>
        <p:spPr>
          <a:xfrm rot="5400000">
            <a:off x="1311779" y="1788409"/>
            <a:ext cx="289171" cy="28695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2015-04-14T13:02:39Z</dcterms:modified>
</cp:coreProperties>
</file>