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15" r:id="rId2"/>
  </p:sldIdLst>
  <p:sldSz cx="4572000" cy="2971800" type="hagakiCard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1547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3094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4642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86189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077371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292845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508318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723792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1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CC"/>
    <a:srgbClr val="FF3300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175" d="100"/>
          <a:sy n="175" d="100"/>
        </p:scale>
        <p:origin x="-576" y="-67"/>
      </p:cViewPr>
      <p:guideLst>
        <p:guide orient="horz" pos="937"/>
        <p:guide pos="1441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8488" y="766763"/>
            <a:ext cx="59055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15474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3094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46421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86189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077371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92845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8318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23792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6"/>
            <a:ext cx="3886201" cy="63701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1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0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2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3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119010"/>
            <a:ext cx="4114800" cy="495300"/>
          </a:xfrm>
          <a:prstGeom prst="rect">
            <a:avLst/>
          </a:prstGeom>
        </p:spPr>
        <p:txBody>
          <a:bodyPr vert="horz" lIns="43094" tIns="21548" rIns="43094" bIns="2154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693421"/>
            <a:ext cx="4114800" cy="1961251"/>
          </a:xfrm>
          <a:prstGeom prst="rect">
            <a:avLst/>
          </a:prstGeom>
        </p:spPr>
        <p:txBody>
          <a:bodyPr vert="horz" lIns="43094" tIns="21548" rIns="43094" bIns="2154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1" y="2754420"/>
            <a:ext cx="1447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30947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605" indent="-161605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146" indent="-134670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685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54159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69633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107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58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056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53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474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094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42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189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37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2845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318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3792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846666" y="2277988"/>
                <a:ext cx="637437" cy="20510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05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66" y="2277988"/>
                <a:ext cx="637437" cy="205100"/>
              </a:xfrm>
              <a:prstGeom prst="rect">
                <a:avLst/>
              </a:prstGeom>
              <a:blipFill rotWithShape="1">
                <a:blip r:embed="rId2"/>
                <a:stretch>
                  <a:fillRect b="-6061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正方形/長方形 72"/>
          <p:cNvSpPr/>
          <p:nvPr/>
        </p:nvSpPr>
        <p:spPr>
          <a:xfrm>
            <a:off x="341784" y="1509745"/>
            <a:ext cx="1728192" cy="684076"/>
          </a:xfrm>
          <a:prstGeom prst="rect">
            <a:avLst/>
          </a:prstGeom>
          <a:noFill/>
          <a:ln w="6350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solidFill>
                <a:srgbClr val="00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654745" y="1185709"/>
                <a:ext cx="302666" cy="20510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45" y="1185709"/>
                <a:ext cx="302666" cy="205100"/>
              </a:xfrm>
              <a:prstGeom prst="rect">
                <a:avLst/>
              </a:prstGeom>
              <a:blipFill rotWithShape="1">
                <a:blip r:embed="rId3"/>
                <a:stretch>
                  <a:fillRect b="-6061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正方形/長方形 39"/>
              <p:cNvSpPr/>
              <p:nvPr/>
            </p:nvSpPr>
            <p:spPr>
              <a:xfrm>
                <a:off x="413792" y="1564353"/>
                <a:ext cx="720080" cy="197421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1050" b="0" i="0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Enc</m:t>
                          </m:r>
                          <m:r>
                            <a:rPr kumimoji="1" lang="en-US" altLang="ja-JP" sz="105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(</m:t>
                          </m:r>
                          <m:r>
                            <a:rPr kumimoji="1" lang="en-US" altLang="ja-JP" sz="105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050" b="0" i="1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105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40" name="正方形/長方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92" y="1564353"/>
                <a:ext cx="720080" cy="197421"/>
              </a:xfrm>
              <a:prstGeom prst="rect">
                <a:avLst/>
              </a:prstGeom>
              <a:blipFill rotWithShape="1">
                <a:blip r:embed="rId4"/>
                <a:stretch>
                  <a:fillRect b="-21212"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テキスト ボックス 99"/>
              <p:cNvSpPr txBox="1"/>
              <p:nvPr/>
            </p:nvSpPr>
            <p:spPr>
              <a:xfrm>
                <a:off x="1457971" y="1185709"/>
                <a:ext cx="305808" cy="20510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00" name="テキスト ボックス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971" y="1185709"/>
                <a:ext cx="305808" cy="205100"/>
              </a:xfrm>
              <a:prstGeom prst="rect">
                <a:avLst/>
              </a:prstGeom>
              <a:blipFill rotWithShape="1">
                <a:blip r:embed="rId5"/>
                <a:stretch>
                  <a:fillRect b="-6061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正方形/長方形 100"/>
              <p:cNvSpPr/>
              <p:nvPr/>
            </p:nvSpPr>
            <p:spPr>
              <a:xfrm>
                <a:off x="1277888" y="1564353"/>
                <a:ext cx="720080" cy="197421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1050" b="0" i="0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Enc</m:t>
                          </m:r>
                          <m:r>
                            <a:rPr kumimoji="1" lang="en-US" altLang="ja-JP" sz="105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(</m:t>
                          </m:r>
                          <m:r>
                            <a:rPr kumimoji="1" lang="en-US" altLang="ja-JP" sz="105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050" b="0" i="1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105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101" name="正方形/長方形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888" y="1564353"/>
                <a:ext cx="720080" cy="197421"/>
              </a:xfrm>
              <a:prstGeom prst="rect">
                <a:avLst/>
              </a:prstGeom>
              <a:blipFill rotWithShape="1">
                <a:blip r:embed="rId6"/>
                <a:stretch>
                  <a:fillRect b="-21212"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正方形/長方形 102"/>
              <p:cNvSpPr/>
              <p:nvPr/>
            </p:nvSpPr>
            <p:spPr>
              <a:xfrm>
                <a:off x="700970" y="1950842"/>
                <a:ext cx="1008966" cy="205200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1050" b="0" i="0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Enc</m:t>
                          </m:r>
                          <m:r>
                            <a:rPr kumimoji="1" lang="en-US" altLang="ja-JP" sz="105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105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105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+</m:t>
                          </m:r>
                          <m:r>
                            <a:rPr kumimoji="1" lang="en-US" altLang="ja-JP" sz="105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050" b="0" i="1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105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103" name="正方形/長方形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70" y="1950842"/>
                <a:ext cx="1008966" cy="205200"/>
              </a:xfrm>
              <a:prstGeom prst="rect">
                <a:avLst/>
              </a:prstGeom>
              <a:blipFill rotWithShape="1">
                <a:blip r:embed="rId7"/>
                <a:stretch>
                  <a:fillRect b="-17143"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テキスト ボックス 106"/>
          <p:cNvSpPr txBox="1"/>
          <p:nvPr/>
        </p:nvSpPr>
        <p:spPr>
          <a:xfrm>
            <a:off x="1277888" y="981844"/>
            <a:ext cx="1837509" cy="205100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中身を知らないまま操作する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テキスト ボックス 107"/>
              <p:cNvSpPr txBox="1"/>
              <p:nvPr/>
            </p:nvSpPr>
            <p:spPr>
              <a:xfrm>
                <a:off x="3011715" y="2277988"/>
                <a:ext cx="632627" cy="20510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05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×</m:t>
                      </m:r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08" name="テキスト ボックス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715" y="2277988"/>
                <a:ext cx="632627" cy="205100"/>
              </a:xfrm>
              <a:prstGeom prst="rect">
                <a:avLst/>
              </a:prstGeom>
              <a:blipFill rotWithShape="1">
                <a:blip r:embed="rId8"/>
                <a:stretch>
                  <a:fillRect b="-6061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正方形/長方形 108"/>
          <p:cNvSpPr/>
          <p:nvPr/>
        </p:nvSpPr>
        <p:spPr>
          <a:xfrm>
            <a:off x="2421630" y="1491141"/>
            <a:ext cx="1808586" cy="702680"/>
          </a:xfrm>
          <a:prstGeom prst="rect">
            <a:avLst/>
          </a:prstGeom>
          <a:noFill/>
          <a:ln w="6350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solidFill>
                <a:srgbClr val="00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正方形/長方形 109"/>
              <p:cNvSpPr/>
              <p:nvPr/>
            </p:nvSpPr>
            <p:spPr>
              <a:xfrm>
                <a:off x="2502024" y="1545750"/>
                <a:ext cx="720080" cy="21602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1050" b="0" i="0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Enc</m:t>
                          </m:r>
                          <m:r>
                            <a:rPr kumimoji="1" lang="en-US" altLang="ja-JP" sz="105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(</m:t>
                          </m:r>
                          <m:r>
                            <a:rPr kumimoji="1" lang="en-US" altLang="ja-JP" sz="105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050" b="0" i="1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105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110" name="正方形/長方形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024" y="1545750"/>
                <a:ext cx="720080" cy="216024"/>
              </a:xfrm>
              <a:prstGeom prst="rect">
                <a:avLst/>
              </a:prstGeom>
              <a:blipFill rotWithShape="1">
                <a:blip r:embed="rId9"/>
                <a:stretch>
                  <a:fillRect b="-16667"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正方形/長方形 111"/>
              <p:cNvSpPr/>
              <p:nvPr/>
            </p:nvSpPr>
            <p:spPr>
              <a:xfrm>
                <a:off x="3438128" y="1545750"/>
                <a:ext cx="720080" cy="203864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1050" b="0" i="0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Enc</m:t>
                          </m:r>
                          <m:r>
                            <a:rPr kumimoji="1" lang="en-US" altLang="ja-JP" sz="105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(</m:t>
                          </m:r>
                          <m:r>
                            <a:rPr kumimoji="1" lang="en-US" altLang="ja-JP" sz="105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050" b="0" i="1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105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112" name="正方形/長方形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128" y="1545750"/>
                <a:ext cx="720080" cy="203864"/>
              </a:xfrm>
              <a:prstGeom prst="rect">
                <a:avLst/>
              </a:prstGeom>
              <a:blipFill rotWithShape="1">
                <a:blip r:embed="rId10"/>
                <a:stretch>
                  <a:fillRect b="-20588"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正方形/長方形 113"/>
              <p:cNvSpPr/>
              <p:nvPr/>
            </p:nvSpPr>
            <p:spPr>
              <a:xfrm>
                <a:off x="2861210" y="1950841"/>
                <a:ext cx="1008966" cy="205200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1050" b="0" i="0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Enc</m:t>
                          </m:r>
                          <m:r>
                            <a:rPr kumimoji="1" lang="en-US" altLang="ja-JP" sz="105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105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105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×</m:t>
                          </m:r>
                          <m:r>
                            <a:rPr kumimoji="1" lang="en-US" altLang="ja-JP" sz="105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HG丸ｺﾞｼｯｸM-PRO" panose="020F0600000000000000" pitchFamily="50" charset="-128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050" b="0" i="1" smtClean="0">
                          <a:solidFill>
                            <a:srgbClr val="000000"/>
                          </a:solidFill>
                          <a:latin typeface="Cambria Math"/>
                          <a:ea typeface="HG丸ｺﾞｼｯｸM-PRO" panose="020F0600000000000000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105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mc:Choice>
        <mc:Fallback>
          <p:sp>
            <p:nvSpPr>
              <p:cNvPr id="114" name="正方形/長方形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210" y="1950841"/>
                <a:ext cx="1008966" cy="205200"/>
              </a:xfrm>
              <a:prstGeom prst="rect">
                <a:avLst/>
              </a:prstGeom>
              <a:blipFill rotWithShape="1">
                <a:blip r:embed="rId11"/>
                <a:stretch>
                  <a:fillRect b="-17143"/>
                </a:stretch>
              </a:blipFill>
              <a:ln w="6350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直線矢印コネクタ 115"/>
          <p:cNvCxnSpPr/>
          <p:nvPr/>
        </p:nvCxnSpPr>
        <p:spPr>
          <a:xfrm>
            <a:off x="3787561" y="1375284"/>
            <a:ext cx="0" cy="17046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テキスト ボックス 117"/>
              <p:cNvSpPr txBox="1"/>
              <p:nvPr/>
            </p:nvSpPr>
            <p:spPr>
              <a:xfrm>
                <a:off x="2718048" y="1185709"/>
                <a:ext cx="302666" cy="20510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18" name="テキスト ボックス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048" y="1185709"/>
                <a:ext cx="302666" cy="205100"/>
              </a:xfrm>
              <a:prstGeom prst="rect">
                <a:avLst/>
              </a:prstGeom>
              <a:blipFill rotWithShape="1">
                <a:blip r:embed="rId12"/>
                <a:stretch>
                  <a:fillRect b="-6061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テキスト ボックス 118"/>
              <p:cNvSpPr txBox="1"/>
              <p:nvPr/>
            </p:nvSpPr>
            <p:spPr>
              <a:xfrm>
                <a:off x="3654152" y="1185709"/>
                <a:ext cx="305808" cy="20510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19" name="テキスト ボックス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152" y="1185709"/>
                <a:ext cx="305808" cy="205100"/>
              </a:xfrm>
              <a:prstGeom prst="rect">
                <a:avLst/>
              </a:prstGeom>
              <a:blipFill rotWithShape="1">
                <a:blip r:embed="rId13"/>
                <a:stretch>
                  <a:fillRect b="-6061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テキスト ボックス 119"/>
          <p:cNvSpPr txBox="1"/>
          <p:nvPr/>
        </p:nvSpPr>
        <p:spPr>
          <a:xfrm>
            <a:off x="989856" y="1749614"/>
            <a:ext cx="356334" cy="205100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加算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cxnSp>
        <p:nvCxnSpPr>
          <p:cNvPr id="121" name="直線矢印コネクタ 120"/>
          <p:cNvCxnSpPr/>
          <p:nvPr/>
        </p:nvCxnSpPr>
        <p:spPr>
          <a:xfrm>
            <a:off x="2862064" y="1375284"/>
            <a:ext cx="0" cy="17046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/>
          <p:cNvCxnSpPr/>
          <p:nvPr/>
        </p:nvCxnSpPr>
        <p:spPr>
          <a:xfrm>
            <a:off x="1637928" y="1401733"/>
            <a:ext cx="0" cy="17046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/>
          <p:cNvCxnSpPr/>
          <p:nvPr/>
        </p:nvCxnSpPr>
        <p:spPr>
          <a:xfrm>
            <a:off x="773832" y="1401733"/>
            <a:ext cx="0" cy="17046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/>
          <p:cNvSpPr txBox="1"/>
          <p:nvPr/>
        </p:nvSpPr>
        <p:spPr>
          <a:xfrm>
            <a:off x="3150096" y="1749614"/>
            <a:ext cx="356334" cy="205100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乗算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cxnSp>
        <p:nvCxnSpPr>
          <p:cNvPr id="125" name="直線矢印コネクタ 124"/>
          <p:cNvCxnSpPr/>
          <p:nvPr/>
        </p:nvCxnSpPr>
        <p:spPr>
          <a:xfrm>
            <a:off x="3053159" y="1761773"/>
            <a:ext cx="0" cy="17046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/>
          <p:cNvCxnSpPr/>
          <p:nvPr/>
        </p:nvCxnSpPr>
        <p:spPr>
          <a:xfrm>
            <a:off x="3582144" y="1761773"/>
            <a:ext cx="0" cy="17046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/>
          <p:cNvCxnSpPr/>
          <p:nvPr/>
        </p:nvCxnSpPr>
        <p:spPr>
          <a:xfrm>
            <a:off x="892919" y="1761773"/>
            <a:ext cx="0" cy="17046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/>
          <p:cNvCxnSpPr/>
          <p:nvPr/>
        </p:nvCxnSpPr>
        <p:spPr>
          <a:xfrm>
            <a:off x="1421904" y="1761773"/>
            <a:ext cx="0" cy="17046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1997968" y="1204819"/>
            <a:ext cx="0" cy="30492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2502024" y="1197868"/>
            <a:ext cx="0" cy="30492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1210981" y="2156041"/>
            <a:ext cx="0" cy="17046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>
            <a:off x="3364223" y="2152290"/>
            <a:ext cx="0" cy="17046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7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</Words>
  <Application>Microsoft Office PowerPoint</Application>
  <PresentationFormat>はがき 100x148 mm</PresentationFormat>
  <Paragraphs>15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2015-04-14T13:09:48Z</dcterms:modified>
</cp:coreProperties>
</file>