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502024" y="1482578"/>
                <a:ext cx="1296463" cy="36668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を選択して</a:t>
                </a:r>
                <a:endParaRPr lang="en-US" altLang="ja-JP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𝑐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Enc</m:t>
                    </m:r>
                    <m:d>
                      <m:d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482578"/>
                <a:ext cx="1296463" cy="366682"/>
              </a:xfrm>
              <a:prstGeom prst="rect">
                <a:avLst/>
              </a:prstGeom>
              <a:blipFill rotWithShape="1">
                <a:blip r:embed="rId2"/>
                <a:stretch>
                  <a:fillRect l="-469" t="-5000" r="-2347" b="-15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/>
          <p:nvPr/>
        </p:nvCxnSpPr>
        <p:spPr>
          <a:xfrm flipH="1">
            <a:off x="1790920" y="1841616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41784" y="549796"/>
            <a:ext cx="1164248" cy="2051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盗聴者（</a:t>
            </a:r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攻撃者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1799897" y="1661432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1752921" y="1413892"/>
                <a:ext cx="526252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21" y="1413892"/>
                <a:ext cx="526252" cy="205100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/>
          <p:cNvSpPr txBox="1"/>
          <p:nvPr/>
        </p:nvSpPr>
        <p:spPr>
          <a:xfrm>
            <a:off x="2346115" y="560120"/>
            <a:ext cx="1568204" cy="2051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暗号化する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人（挑戦者）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41784" y="1442224"/>
            <a:ext cx="970285" cy="366682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平文を</a:t>
            </a:r>
            <a: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  <a:t>2</a:t>
            </a:r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個選び</a:t>
            </a:r>
            <a: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送る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2000261" y="1629916"/>
                <a:ext cx="19872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𝑐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61" y="1629916"/>
                <a:ext cx="198727" cy="205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341784" y="2553861"/>
                <a:ext cx="1161811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を当てる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2553861"/>
                <a:ext cx="1161811" cy="205100"/>
              </a:xfrm>
              <a:prstGeom prst="rect">
                <a:avLst/>
              </a:prstGeom>
              <a:blipFill rotWithShape="1">
                <a:blip r:embed="rId5"/>
                <a:stretch>
                  <a:fillRect l="-524" t="-8824" r="-2618" b="-264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41784" y="981843"/>
                <a:ext cx="1131418" cy="36668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050" smtClean="0">
                    <a:ea typeface="HG丸ｺﾞｼｯｸM-PRO" panose="020F0600000000000000" pitchFamily="50" charset="-128"/>
                    <a:cs typeface="Courier New" pitchFamily="49" charset="0"/>
                  </a:rPr>
                  <a:t>暗号文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を選んで</a:t>
                </a:r>
                <a:r>
                  <a:rPr lang="en-US" altLang="ja-JP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</a:br>
                <a:r>
                  <a:rPr lang="ja-JP" altLang="en-US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送る（複数回）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981843"/>
                <a:ext cx="1131418" cy="366682"/>
              </a:xfrm>
              <a:prstGeom prst="rect">
                <a:avLst/>
              </a:prstGeom>
              <a:blipFill rotWithShape="1">
                <a:blip r:embed="rId6"/>
                <a:stretch>
                  <a:fillRect l="-3226" t="-5000" r="-3226" b="-1666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1828920" y="1085368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979421" y="837828"/>
                <a:ext cx="23373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21" y="837828"/>
                <a:ext cx="233737" cy="205100"/>
              </a:xfrm>
              <a:prstGeom prst="rect">
                <a:avLst/>
              </a:prstGeom>
              <a:blipFill rotWithShape="1">
                <a:blip r:embed="rId7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 flipH="1">
            <a:off x="1804550" y="1210027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502024" y="1041693"/>
                <a:ext cx="93213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Dec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041693"/>
                <a:ext cx="932133" cy="205100"/>
              </a:xfrm>
              <a:prstGeom prst="rect">
                <a:avLst/>
              </a:prstGeom>
              <a:blipFill rotWithShape="1">
                <a:blip r:embed="rId8"/>
                <a:stretch>
                  <a:fillRect t="-8824" r="-2614" b="-264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1784" y="2009155"/>
                <a:ext cx="1239333" cy="36668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050" smtClean="0">
                    <a:ea typeface="HG丸ｺﾞｼｯｸM-PRO" panose="020F0600000000000000" pitchFamily="50" charset="-128"/>
                    <a:cs typeface="Courier New" pitchFamily="49" charset="0"/>
                  </a:rPr>
                  <a:t>暗号文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≠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𝑐</m:t>
                    </m:r>
                  </m:oMath>
                </a14:m>
                <a:r>
                  <a:rPr lang="ja-JP" altLang="en-US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を選び</a:t>
                </a:r>
                <a:endParaRPr lang="en-US" altLang="ja-JP" sz="1050" b="0" smtClean="0"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05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送る（複数回）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2009155"/>
                <a:ext cx="1239333" cy="366682"/>
              </a:xfrm>
              <a:prstGeom prst="rect">
                <a:avLst/>
              </a:prstGeom>
              <a:blipFill rotWithShape="1">
                <a:blip r:embed="rId9"/>
                <a:stretch>
                  <a:fillRect l="-2956" t="-5000" r="-2956" b="-1666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>
            <a:off x="1821831" y="2112680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797461" y="2237339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494935" y="2069005"/>
                <a:ext cx="93213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Dec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35" y="2069005"/>
                <a:ext cx="932133" cy="205100"/>
              </a:xfrm>
              <a:prstGeom prst="rect">
                <a:avLst/>
              </a:prstGeom>
              <a:blipFill rotWithShape="1">
                <a:blip r:embed="rId10"/>
                <a:stretch>
                  <a:fillRect t="-8824" r="-2614" b="-264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角丸四角形 1"/>
          <p:cNvSpPr/>
          <p:nvPr/>
        </p:nvSpPr>
        <p:spPr>
          <a:xfrm>
            <a:off x="341785" y="909836"/>
            <a:ext cx="3784132" cy="532389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4" name="角丸四角形 23"/>
          <p:cNvSpPr/>
          <p:nvPr/>
        </p:nvSpPr>
        <p:spPr>
          <a:xfrm>
            <a:off x="341784" y="1961623"/>
            <a:ext cx="3784132" cy="532389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17258" y="837828"/>
            <a:ext cx="1002345" cy="205100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CCA1, CCA2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70176" y="1905789"/>
            <a:ext cx="508620" cy="205100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CCA2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はがき 100x148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2015-04-14T12:41:46Z</dcterms:modified>
</cp:coreProperties>
</file>