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6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EC"/>
    <a:srgbClr val="000000"/>
    <a:srgbClr val="FF3300"/>
    <a:srgbClr val="FFCCCC"/>
    <a:srgbClr val="FF6600"/>
    <a:srgbClr val="92D050"/>
    <a:srgbClr val="AAEFD1"/>
    <a:srgbClr val="FF9900"/>
    <a:srgbClr val="6699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>
        <p:scale>
          <a:sx n="230" d="100"/>
          <a:sy n="230" d="100"/>
        </p:scale>
        <p:origin x="-2304" y="-58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2399617" y="2549164"/>
                <a:ext cx="285613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𝑥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617" y="2549164"/>
                <a:ext cx="285613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矢印コネクタ 26"/>
          <p:cNvCxnSpPr/>
          <p:nvPr/>
        </p:nvCxnSpPr>
        <p:spPr>
          <a:xfrm flipV="1">
            <a:off x="845840" y="2564728"/>
            <a:ext cx="1771428" cy="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1530240" y="1420828"/>
            <a:ext cx="0" cy="166473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1246161" y="1432782"/>
                <a:ext cx="285613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𝑦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61" y="1432782"/>
                <a:ext cx="285613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222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1721354" y="2002881"/>
                <a:ext cx="542261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(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𝑎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𝑏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354" y="2002881"/>
                <a:ext cx="542261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/>
          <p:cNvCxnSpPr/>
          <p:nvPr/>
        </p:nvCxnSpPr>
        <p:spPr>
          <a:xfrm flipV="1">
            <a:off x="1203737" y="1784468"/>
            <a:ext cx="794231" cy="1313614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1865572" y="1461641"/>
                <a:ext cx="2220628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b="0" smtClean="0">
                    <a:ea typeface="HG丸ｺﾞｼｯｸM-PRO" panose="020F0600000000000000" pitchFamily="50" charset="-128"/>
                    <a:cs typeface="Courier New" pitchFamily="49" charset="0"/>
                  </a:rPr>
                  <a:t>直線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𝑦</m:t>
                    </m:r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=</m:t>
                    </m:r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𝑡𝑥</m:t>
                    </m:r>
                  </m:oMath>
                </a14:m>
                <a: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(</a:t>
                </a:r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傾き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𝑡</m:t>
                    </m:r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=</m:t>
                    </m:r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𝑏</m:t>
                    </m:r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/</m:t>
                    </m:r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𝑎</m:t>
                    </m:r>
                  </m:oMath>
                </a14:m>
                <a: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)</a:t>
                </a:r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572" y="1461641"/>
                <a:ext cx="2220628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17778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1095379" y="1967238"/>
                <a:ext cx="339205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(0,1)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79" y="1967238"/>
                <a:ext cx="339205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45455" b="-13333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テキスト ボックス 48"/>
          <p:cNvSpPr txBox="1"/>
          <p:nvPr/>
        </p:nvSpPr>
        <p:spPr>
          <a:xfrm>
            <a:off x="2393600" y="2067874"/>
            <a:ext cx="720080" cy="276999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傾き</a:t>
            </a:r>
            <a:r>
              <a:rPr lang="ja-JP" altLang="en-US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正</a:t>
            </a:r>
            <a:endParaRPr lang="en-US" altLang="ja-JP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1166215" y="1067222"/>
                <a:ext cx="1924994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b="0" smtClean="0">
                    <a:ea typeface="HG丸ｺﾞｼｯｸM-PRO" panose="020F0600000000000000" pitchFamily="50" charset="-128"/>
                    <a:cs typeface="Courier New" pitchFamily="49" charset="0"/>
                  </a:rPr>
                  <a:t>直線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𝑥</m:t>
                    </m:r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=0</m:t>
                    </m:r>
                  </m:oMath>
                </a14:m>
                <a: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(</a:t>
                </a:r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傾き無限大</a:t>
                </a:r>
                <a: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)</a:t>
                </a:r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215" y="1067222"/>
                <a:ext cx="1924994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1521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円弧 14"/>
          <p:cNvSpPr/>
          <p:nvPr/>
        </p:nvSpPr>
        <p:spPr>
          <a:xfrm rot="16200000" flipV="1">
            <a:off x="1403434" y="2277348"/>
            <a:ext cx="625684" cy="563384"/>
          </a:xfrm>
          <a:prstGeom prst="arc">
            <a:avLst>
              <a:gd name="adj1" fmla="val 16200000"/>
              <a:gd name="adj2" fmla="val 16687"/>
            </a:avLst>
          </a:prstGeom>
          <a:ln w="6350">
            <a:solidFill>
              <a:srgbClr val="0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2616313" y="2407256"/>
                <a:ext cx="610860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傾き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0</m:t>
                    </m:r>
                  </m:oMath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313" y="2407256"/>
                <a:ext cx="610860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17778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弧 36"/>
          <p:cNvSpPr/>
          <p:nvPr/>
        </p:nvSpPr>
        <p:spPr>
          <a:xfrm flipV="1">
            <a:off x="1202177" y="2243235"/>
            <a:ext cx="663396" cy="605042"/>
          </a:xfrm>
          <a:prstGeom prst="arc">
            <a:avLst>
              <a:gd name="adj1" fmla="val 16200000"/>
              <a:gd name="adj2" fmla="val 5408381"/>
            </a:avLst>
          </a:prstGeom>
          <a:ln w="6350">
            <a:solidFill>
              <a:srgbClr val="00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 flipV="1">
            <a:off x="1511752" y="2223339"/>
            <a:ext cx="45719" cy="45719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 flipV="1">
            <a:off x="1511281" y="2826163"/>
            <a:ext cx="45719" cy="45719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371129" y="2826163"/>
            <a:ext cx="720080" cy="276999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傾き負</a:t>
            </a:r>
            <a:endParaRPr lang="en-US" altLang="ja-JP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2" name="下矢印 1"/>
          <p:cNvSpPr/>
          <p:nvPr/>
        </p:nvSpPr>
        <p:spPr>
          <a:xfrm>
            <a:off x="3113680" y="2610991"/>
            <a:ext cx="360040" cy="474571"/>
          </a:xfrm>
          <a:prstGeom prst="downArrow">
            <a:avLst>
              <a:gd name="adj1" fmla="val 4256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 rot="10800000">
            <a:off x="3101763" y="1971062"/>
            <a:ext cx="360040" cy="474571"/>
          </a:xfrm>
          <a:prstGeom prst="downArrow">
            <a:avLst>
              <a:gd name="adj1" fmla="val 4256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2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</Words>
  <Application>Microsoft Office PowerPoint</Application>
  <PresentationFormat>ユーザー設定</PresentationFormat>
  <Paragraphs>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2015-04-14T13:13:54Z</dcterms:modified>
</cp:coreProperties>
</file>