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51" d="100"/>
          <a:sy n="151" d="100"/>
        </p:scale>
        <p:origin x="-926" y="-7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 flipV="1">
            <a:off x="1117418" y="3019193"/>
            <a:ext cx="1368150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1265626" y="2821753"/>
            <a:ext cx="859904" cy="197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V="1">
            <a:off x="1261433" y="2821753"/>
            <a:ext cx="1224135" cy="134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2089526" y="2246771"/>
            <a:ext cx="199830" cy="60291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平行四辺形 17"/>
          <p:cNvSpPr/>
          <p:nvPr/>
        </p:nvSpPr>
        <p:spPr>
          <a:xfrm rot="20820000">
            <a:off x="1187015" y="2373010"/>
            <a:ext cx="1180944" cy="540250"/>
          </a:xfrm>
          <a:prstGeom prst="parallelogram">
            <a:avLst>
              <a:gd name="adj" fmla="val 62210"/>
            </a:avLst>
          </a:prstGeom>
          <a:solidFill>
            <a:schemeClr val="bg1">
              <a:lumMod val="85000"/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1477458" y="2246771"/>
            <a:ext cx="828092" cy="19743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1261433" y="2642198"/>
            <a:ext cx="1224135" cy="214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257241" y="2249467"/>
            <a:ext cx="122832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 flipV="1">
            <a:off x="1257241" y="2030647"/>
            <a:ext cx="4192" cy="101277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1681480" y="2066668"/>
            <a:ext cx="0" cy="97675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2101527" y="2062474"/>
            <a:ext cx="0" cy="97675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1257241" y="2446908"/>
            <a:ext cx="1228327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1471457" y="2069364"/>
            <a:ext cx="0" cy="97675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1891504" y="2069364"/>
            <a:ext cx="0" cy="97675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2053520" y="2767269"/>
                <a:ext cx="88229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𝑎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𝑏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20" y="2767269"/>
                <a:ext cx="882293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8889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/>
          <p:nvPr/>
        </p:nvCxnSpPr>
        <p:spPr>
          <a:xfrm flipV="1">
            <a:off x="2311551" y="2069364"/>
            <a:ext cx="0" cy="97675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25328" y="2191205"/>
                <a:ext cx="885563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=(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𝑐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𝑑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28" y="2191205"/>
                <a:ext cx="885563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52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261657" y="2957598"/>
                <a:ext cx="26827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657" y="2957598"/>
                <a:ext cx="26827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933623" y="2729848"/>
                <a:ext cx="271858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sz="1200" i="1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23" y="2729848"/>
                <a:ext cx="2718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/>
          <p:cNvCxnSpPr/>
          <p:nvPr/>
        </p:nvCxnSpPr>
        <p:spPr>
          <a:xfrm>
            <a:off x="1261434" y="3020542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V="1">
            <a:off x="1261434" y="2823102"/>
            <a:ext cx="0" cy="1974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1261434" y="2426874"/>
            <a:ext cx="216024" cy="5992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701592" y="2165144"/>
            <a:ext cx="1323439" cy="415498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none" lIns="45720" tIns="22860" rIns="45720" bIns="22860" rtlCol="0">
            <a:spAutoFit/>
          </a:bodyPr>
          <a:lstStyle/>
          <a:p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この平行四辺形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の</a:t>
            </a:r>
            <a:endParaRPr lang="en-US" altLang="ja-JP" sz="120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  <a:p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符号つき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面積</a:t>
            </a:r>
            <a:endParaRPr lang="ja-JP" altLang="en-US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77" name="上カーブ矢印 76"/>
          <p:cNvSpPr/>
          <p:nvPr/>
        </p:nvSpPr>
        <p:spPr>
          <a:xfrm rot="15385642">
            <a:off x="2680773" y="1893088"/>
            <a:ext cx="397192" cy="205079"/>
          </a:xfrm>
          <a:prstGeom prst="curvedUpArrow">
            <a:avLst>
              <a:gd name="adj1" fmla="val 9619"/>
              <a:gd name="adj2" fmla="val 57607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369446" y="1715294"/>
                <a:ext cx="1353960" cy="280333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altLang="ja-JP" sz="1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200">
                              <a:latin typeface="Cambria Math"/>
                            </a:rPr>
                            <m:t>𝑃</m:t>
                          </m:r>
                          <m:r>
                            <a:rPr lang="en-US" altLang="ja-JP" sz="1200"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120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ja-JP" sz="1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ja-JP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altLang="ja-JP" sz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𝑎𝑑</m:t>
                          </m:r>
                          <m:r>
                            <a:rPr lang="en-US" altLang="ja-JP" sz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ja-JP" altLang="en-US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446" y="1715294"/>
                <a:ext cx="1353960" cy="2803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2015-04-14T13:05:18Z</dcterms:modified>
</cp:coreProperties>
</file>