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32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3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00"/>
    <a:srgbClr val="FF3300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51" d="100"/>
          <a:sy n="151" d="100"/>
        </p:scale>
        <p:origin x="-926" y="-7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45805" y="2735819"/>
                <a:ext cx="2751779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暗号化すると全ての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200" b="0" i="0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Enc</m:t>
                    </m:r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𝑚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ＭＳ ゴシック" pitchFamily="49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は異なる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05" y="2735819"/>
                <a:ext cx="2751779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21" b="-15217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右矢印 36"/>
          <p:cNvSpPr/>
          <p:nvPr/>
        </p:nvSpPr>
        <p:spPr>
          <a:xfrm rot="16200000" flipH="1">
            <a:off x="411523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197768" y="2158375"/>
                <a:ext cx="8047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Enc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2158375"/>
                <a:ext cx="804707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117662" y="2158375"/>
                <a:ext cx="808298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Enc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62" y="2158375"/>
                <a:ext cx="808298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057357" y="2158375"/>
                <a:ext cx="8047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Enc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57" y="2158375"/>
                <a:ext cx="804707" cy="276999"/>
              </a:xfrm>
              <a:prstGeom prst="rect">
                <a:avLst/>
              </a:prstGeom>
              <a:blipFill rotWithShape="1">
                <a:blip r:embed="rId5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2989870" y="2158375"/>
                <a:ext cx="808298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Enc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(</m:t>
                          </m:r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870" y="2158375"/>
                <a:ext cx="808298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4255"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69735" y="1427262"/>
                <a:ext cx="416716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35" y="1427262"/>
                <a:ext cx="41671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289629" y="1427262"/>
                <a:ext cx="4203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629" y="1427262"/>
                <a:ext cx="42030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229324" y="1427262"/>
                <a:ext cx="416716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24" y="1427262"/>
                <a:ext cx="416716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3161837" y="1427262"/>
                <a:ext cx="420307" cy="276999"/>
              </a:xfrm>
              <a:prstGeom prst="rect">
                <a:avLst/>
              </a:prstGeom>
              <a:noFill/>
              <a:ln w="6350" cap="rnd">
                <a:solidFill>
                  <a:schemeClr val="tx1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1200" b="0" smtClean="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837" y="1427262"/>
                <a:ext cx="420307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 cap="rnd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右矢印 70"/>
          <p:cNvSpPr/>
          <p:nvPr/>
        </p:nvSpPr>
        <p:spPr>
          <a:xfrm rot="16200000" flipH="1">
            <a:off x="1356707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71"/>
          <p:cNvSpPr/>
          <p:nvPr/>
        </p:nvSpPr>
        <p:spPr>
          <a:xfrm rot="16200000" flipH="1">
            <a:off x="2292811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右矢印 72"/>
          <p:cNvSpPr/>
          <p:nvPr/>
        </p:nvSpPr>
        <p:spPr>
          <a:xfrm rot="16200000" flipH="1">
            <a:off x="3219835" y="1861580"/>
            <a:ext cx="355498" cy="206943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/>
          <p:cNvCxnSpPr>
            <a:stCxn id="53" idx="0"/>
            <a:endCxn id="50" idx="2"/>
          </p:cNvCxnSpPr>
          <p:nvPr/>
        </p:nvCxnSpPr>
        <p:spPr>
          <a:xfrm flipH="1" flipV="1">
            <a:off x="600122" y="2435374"/>
            <a:ext cx="1421573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3" idx="0"/>
            <a:endCxn id="64" idx="2"/>
          </p:cNvCxnSpPr>
          <p:nvPr/>
        </p:nvCxnSpPr>
        <p:spPr>
          <a:xfrm flipH="1" flipV="1">
            <a:off x="1521811" y="2435374"/>
            <a:ext cx="499884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3" idx="0"/>
            <a:endCxn id="65" idx="2"/>
          </p:cNvCxnSpPr>
          <p:nvPr/>
        </p:nvCxnSpPr>
        <p:spPr>
          <a:xfrm flipV="1">
            <a:off x="2021695" y="2435374"/>
            <a:ext cx="438016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3" idx="0"/>
            <a:endCxn id="66" idx="2"/>
          </p:cNvCxnSpPr>
          <p:nvPr/>
        </p:nvCxnSpPr>
        <p:spPr>
          <a:xfrm flipV="1">
            <a:off x="2021695" y="2435374"/>
            <a:ext cx="1372324" cy="30044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84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2015-04-14T13:07:06Z</dcterms:modified>
</cp:coreProperties>
</file>