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5" d="100"/>
          <a:sy n="175" d="100"/>
        </p:scale>
        <p:origin x="-576" y="-6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角丸四角形 57"/>
          <p:cNvSpPr/>
          <p:nvPr/>
        </p:nvSpPr>
        <p:spPr>
          <a:xfrm>
            <a:off x="1528497" y="283546"/>
            <a:ext cx="937907" cy="698297"/>
          </a:xfrm>
          <a:prstGeom prst="roundRect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43" name="角丸四角形 42"/>
              <p:cNvSpPr/>
              <p:nvPr/>
            </p:nvSpPr>
            <p:spPr>
              <a:xfrm>
                <a:off x="1061864" y="499571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43" name="角丸四角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64" y="499571"/>
                <a:ext cx="325141" cy="216024"/>
              </a:xfrm>
              <a:prstGeom prst="roundRect">
                <a:avLst/>
              </a:prstGeom>
              <a:blipFill rotWithShape="1">
                <a:blip r:embed="rId2"/>
                <a:stretch>
                  <a:fillRect b="-27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>
            <a:stCxn id="35" idx="3"/>
            <a:endCxn id="43" idx="1"/>
          </p:cNvCxnSpPr>
          <p:nvPr/>
        </p:nvCxnSpPr>
        <p:spPr>
          <a:xfrm flipV="1">
            <a:off x="595965" y="607583"/>
            <a:ext cx="46589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51" name="角丸四角形 50"/>
              <p:cNvSpPr/>
              <p:nvPr/>
            </p:nvSpPr>
            <p:spPr>
              <a:xfrm>
                <a:off x="1835426" y="499571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51" name="角丸四角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26" y="499571"/>
                <a:ext cx="325141" cy="216024"/>
              </a:xfrm>
              <a:prstGeom prst="roundRect">
                <a:avLst/>
              </a:prstGeom>
              <a:blipFill rotWithShape="1">
                <a:blip r:embed="rId3"/>
                <a:stretch>
                  <a:fillRect b="-277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35" name="角丸四角形 34"/>
              <p:cNvSpPr/>
              <p:nvPr/>
            </p:nvSpPr>
            <p:spPr>
              <a:xfrm>
                <a:off x="270824" y="501633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 useBgFill="1">
            <p:nvSpPr>
              <p:cNvPr id="35" name="角丸四角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24" y="501633"/>
                <a:ext cx="325141" cy="21602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21036" y="333772"/>
                <a:ext cx="648840" cy="24626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20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Enc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6" y="333772"/>
                <a:ext cx="648840" cy="246265"/>
              </a:xfrm>
              <a:prstGeom prst="rect">
                <a:avLst/>
              </a:prstGeom>
              <a:blipFill rotWithShape="1">
                <a:blip r:embed="rId6"/>
                <a:stretch>
                  <a:fillRect b="-7500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43" idx="3"/>
            <a:endCxn id="51" idx="1"/>
          </p:cNvCxnSpPr>
          <p:nvPr/>
        </p:nvCxnSpPr>
        <p:spPr>
          <a:xfrm>
            <a:off x="1387005" y="607583"/>
            <a:ext cx="44842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51" idx="3"/>
          </p:cNvCxnSpPr>
          <p:nvPr/>
        </p:nvCxnSpPr>
        <p:spPr>
          <a:xfrm>
            <a:off x="2160567" y="607583"/>
            <a:ext cx="46691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492303" y="719633"/>
            <a:ext cx="1111212" cy="228183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サーバにおく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627486" y="501633"/>
            <a:ext cx="1354539" cy="412849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さんや</a:t>
            </a:r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C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さんが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代理で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読みたい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0824" y="753661"/>
            <a:ext cx="1354539" cy="228183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A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さんが暗号化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はがき 100x148 mm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2015-04-14T13:07:41Z</dcterms:modified>
</cp:coreProperties>
</file>