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CC"/>
    <a:srgbClr val="FF3300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175" d="100"/>
          <a:sy n="175" d="100"/>
        </p:scale>
        <p:origin x="-576" y="-67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>
          <a:xfrm>
            <a:off x="2591656" y="1953952"/>
            <a:ext cx="1535282" cy="216024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ミックスネット</a:t>
            </a:r>
            <a:endParaRPr kumimoji="1" lang="ja-JP" altLang="en-US" sz="105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49" name="直線矢印コネクタ 48"/>
          <p:cNvCxnSpPr>
            <a:stCxn id="20" idx="0"/>
          </p:cNvCxnSpPr>
          <p:nvPr/>
        </p:nvCxnSpPr>
        <p:spPr>
          <a:xfrm flipV="1">
            <a:off x="2673999" y="2169976"/>
            <a:ext cx="332081" cy="32609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2213992" y="2496068"/>
                <a:ext cx="920014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05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1050" b="0" i="0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Enc</m:t>
                      </m:r>
                      <m:r>
                        <a:rPr lang="en-US" altLang="ja-JP" sz="105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05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992" y="2496068"/>
                <a:ext cx="920014" cy="205100"/>
              </a:xfrm>
              <a:prstGeom prst="rect">
                <a:avLst/>
              </a:prstGeom>
              <a:blipFill rotWithShape="1">
                <a:blip r:embed="rId2"/>
                <a:stretch>
                  <a:fillRect b="-20588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3359297" y="2496068"/>
                <a:ext cx="252844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297" y="2496068"/>
                <a:ext cx="252844" cy="205100"/>
              </a:xfrm>
              <a:prstGeom prst="rect">
                <a:avLst/>
              </a:prstGeom>
              <a:blipFill rotWithShape="1">
                <a:blip r:embed="rId3"/>
                <a:stretch>
                  <a:fillRect b="-2941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3790017" y="2496068"/>
                <a:ext cx="252844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017" y="2496068"/>
                <a:ext cx="252844" cy="205100"/>
              </a:xfrm>
              <a:prstGeom prst="rect">
                <a:avLst/>
              </a:prstGeom>
              <a:blipFill rotWithShape="1">
                <a:blip r:embed="rId4"/>
                <a:stretch>
                  <a:fillRect b="-2941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4162905" y="2496068"/>
                <a:ext cx="252844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905" y="2496068"/>
                <a:ext cx="252844" cy="205100"/>
              </a:xfrm>
              <a:prstGeom prst="rect">
                <a:avLst/>
              </a:prstGeom>
              <a:blipFill rotWithShape="1">
                <a:blip r:embed="rId5"/>
                <a:stretch>
                  <a:fillRect b="-2941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矢印コネクタ 32"/>
          <p:cNvCxnSpPr>
            <a:stCxn id="30" idx="0"/>
            <a:endCxn id="21" idx="2"/>
          </p:cNvCxnSpPr>
          <p:nvPr/>
        </p:nvCxnSpPr>
        <p:spPr>
          <a:xfrm flipH="1" flipV="1">
            <a:off x="3359297" y="2169976"/>
            <a:ext cx="126422" cy="32609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1" idx="0"/>
          </p:cNvCxnSpPr>
          <p:nvPr/>
        </p:nvCxnSpPr>
        <p:spPr>
          <a:xfrm flipH="1" flipV="1">
            <a:off x="3636508" y="2169976"/>
            <a:ext cx="279931" cy="32609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32" idx="0"/>
          </p:cNvCxnSpPr>
          <p:nvPr/>
        </p:nvCxnSpPr>
        <p:spPr>
          <a:xfrm flipH="1" flipV="1">
            <a:off x="3928622" y="2169976"/>
            <a:ext cx="360705" cy="32609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2763773" y="1472073"/>
                <a:ext cx="282147" cy="206125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𝑐</m:t>
                          </m:r>
                        </m:e>
                        <m:sub>
                          <m:sSup>
                            <m:sSupPr>
                              <m:ctrlP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773" y="1472073"/>
                <a:ext cx="282147" cy="206125"/>
              </a:xfrm>
              <a:prstGeom prst="rect">
                <a:avLst/>
              </a:prstGeom>
              <a:blipFill rotWithShape="1">
                <a:blip r:embed="rId6"/>
                <a:stretch>
                  <a:fillRect b="-8824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3094393" y="1472073"/>
                <a:ext cx="293881" cy="206125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𝑐</m:t>
                          </m:r>
                        </m:e>
                        <m:sub>
                          <m:sSup>
                            <m:sSupPr>
                              <m:ctrlP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393" y="1472073"/>
                <a:ext cx="293881" cy="206125"/>
              </a:xfrm>
              <a:prstGeom prst="rect">
                <a:avLst/>
              </a:prstGeom>
              <a:blipFill rotWithShape="1">
                <a:blip r:embed="rId7"/>
                <a:stretch>
                  <a:fillRect b="-8824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3438478" y="1471625"/>
                <a:ext cx="293881" cy="20696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𝑐</m:t>
                          </m:r>
                        </m:e>
                        <m:sub>
                          <m:sSup>
                            <m:sSupPr>
                              <m:ctrlP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478" y="1471625"/>
                <a:ext cx="293881" cy="206960"/>
              </a:xfrm>
              <a:prstGeom prst="rect">
                <a:avLst/>
              </a:prstGeom>
              <a:blipFill rotWithShape="1">
                <a:blip r:embed="rId8"/>
                <a:stretch>
                  <a:fillRect b="-588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3782564" y="1472073"/>
                <a:ext cx="288239" cy="206125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𝑐</m:t>
                          </m:r>
                        </m:e>
                        <m:sub>
                          <m:sSup>
                            <m:sSupPr>
                              <m:ctrlP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564" y="1472073"/>
                <a:ext cx="288239" cy="206125"/>
              </a:xfrm>
              <a:prstGeom prst="rect">
                <a:avLst/>
              </a:prstGeom>
              <a:blipFill rotWithShape="1">
                <a:blip r:embed="rId9"/>
                <a:stretch>
                  <a:fillRect b="-8824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矢印コネクタ 51"/>
          <p:cNvCxnSpPr>
            <a:endCxn id="44" idx="2"/>
          </p:cNvCxnSpPr>
          <p:nvPr/>
        </p:nvCxnSpPr>
        <p:spPr>
          <a:xfrm flipH="1" flipV="1">
            <a:off x="2904847" y="1678198"/>
            <a:ext cx="58150" cy="27575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21" idx="0"/>
            <a:endCxn id="46" idx="2"/>
          </p:cNvCxnSpPr>
          <p:nvPr/>
        </p:nvCxnSpPr>
        <p:spPr>
          <a:xfrm flipH="1" flipV="1">
            <a:off x="3241334" y="1678198"/>
            <a:ext cx="117963" cy="27575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endCxn id="47" idx="2"/>
          </p:cNvCxnSpPr>
          <p:nvPr/>
        </p:nvCxnSpPr>
        <p:spPr>
          <a:xfrm flipH="1" flipV="1">
            <a:off x="3585419" y="1678585"/>
            <a:ext cx="14608" cy="27536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endCxn id="48" idx="2"/>
          </p:cNvCxnSpPr>
          <p:nvPr/>
        </p:nvCxnSpPr>
        <p:spPr>
          <a:xfrm flipV="1">
            <a:off x="3908158" y="1678198"/>
            <a:ext cx="18526" cy="27575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2737000" y="1040025"/>
                <a:ext cx="331840" cy="206125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sSup>
                            <m:sSupPr>
                              <m:ctrlP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000" y="1040025"/>
                <a:ext cx="331840" cy="206125"/>
              </a:xfrm>
              <a:prstGeom prst="rect">
                <a:avLst/>
              </a:prstGeom>
              <a:blipFill rotWithShape="1">
                <a:blip r:embed="rId10"/>
                <a:stretch>
                  <a:fillRect b="-9091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3067620" y="1040025"/>
                <a:ext cx="343574" cy="206125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sSup>
                            <m:sSupPr>
                              <m:ctrlP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620" y="1040025"/>
                <a:ext cx="343574" cy="206125"/>
              </a:xfrm>
              <a:prstGeom prst="rect">
                <a:avLst/>
              </a:prstGeom>
              <a:blipFill rotWithShape="1">
                <a:blip r:embed="rId11"/>
                <a:stretch>
                  <a:fillRect b="-9091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3401886" y="1039577"/>
                <a:ext cx="343574" cy="20696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sSup>
                            <m:sSupPr>
                              <m:ctrlP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886" y="1039577"/>
                <a:ext cx="343574" cy="206960"/>
              </a:xfrm>
              <a:prstGeom prst="rect">
                <a:avLst/>
              </a:prstGeom>
              <a:blipFill rotWithShape="1">
                <a:blip r:embed="rId12"/>
                <a:stretch>
                  <a:fillRect b="-9091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3755791" y="1040025"/>
                <a:ext cx="341202" cy="206125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sSup>
                            <m:sSupPr>
                              <m:ctrlP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791" y="1040025"/>
                <a:ext cx="341202" cy="206125"/>
              </a:xfrm>
              <a:prstGeom prst="rect">
                <a:avLst/>
              </a:prstGeom>
              <a:blipFill rotWithShape="1">
                <a:blip r:embed="rId13"/>
                <a:stretch>
                  <a:fillRect b="-9091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線矢印コネクタ 63"/>
          <p:cNvCxnSpPr>
            <a:stCxn id="44" idx="0"/>
            <a:endCxn id="60" idx="2"/>
          </p:cNvCxnSpPr>
          <p:nvPr/>
        </p:nvCxnSpPr>
        <p:spPr>
          <a:xfrm flipH="1" flipV="1">
            <a:off x="2902920" y="1246150"/>
            <a:ext cx="1927" cy="22592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46" idx="0"/>
            <a:endCxn id="61" idx="2"/>
          </p:cNvCxnSpPr>
          <p:nvPr/>
        </p:nvCxnSpPr>
        <p:spPr>
          <a:xfrm flipH="1" flipV="1">
            <a:off x="3239407" y="1246150"/>
            <a:ext cx="1927" cy="22592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47" idx="0"/>
            <a:endCxn id="62" idx="2"/>
          </p:cNvCxnSpPr>
          <p:nvPr/>
        </p:nvCxnSpPr>
        <p:spPr>
          <a:xfrm flipH="1" flipV="1">
            <a:off x="3573673" y="1246537"/>
            <a:ext cx="11746" cy="22508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48" idx="0"/>
            <a:endCxn id="63" idx="2"/>
          </p:cNvCxnSpPr>
          <p:nvPr/>
        </p:nvCxnSpPr>
        <p:spPr>
          <a:xfrm flipH="1" flipV="1">
            <a:off x="3926392" y="1246150"/>
            <a:ext cx="292" cy="22592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2601209" y="621804"/>
            <a:ext cx="1535282" cy="216024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集計</a:t>
            </a:r>
            <a:endParaRPr kumimoji="1" lang="ja-JP" altLang="en-US" sz="105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74" name="直線矢印コネクタ 73"/>
          <p:cNvCxnSpPr>
            <a:stCxn id="60" idx="0"/>
          </p:cNvCxnSpPr>
          <p:nvPr/>
        </p:nvCxnSpPr>
        <p:spPr>
          <a:xfrm flipV="1">
            <a:off x="2902920" y="837829"/>
            <a:ext cx="204071" cy="20219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61" idx="0"/>
          </p:cNvCxnSpPr>
          <p:nvPr/>
        </p:nvCxnSpPr>
        <p:spPr>
          <a:xfrm flipV="1">
            <a:off x="3239407" y="837829"/>
            <a:ext cx="68875" cy="20219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62" idx="0"/>
          </p:cNvCxnSpPr>
          <p:nvPr/>
        </p:nvCxnSpPr>
        <p:spPr>
          <a:xfrm flipV="1">
            <a:off x="3573673" y="837829"/>
            <a:ext cx="26354" cy="20174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stCxn id="63" idx="0"/>
          </p:cNvCxnSpPr>
          <p:nvPr/>
        </p:nvCxnSpPr>
        <p:spPr>
          <a:xfrm flipH="1" flipV="1">
            <a:off x="3870177" y="837829"/>
            <a:ext cx="56215" cy="20219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197768" y="2061964"/>
            <a:ext cx="576064" cy="720080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230227" y="2313991"/>
            <a:ext cx="530534" cy="430743"/>
            <a:chOff x="125759" y="2169975"/>
            <a:chExt cx="490986" cy="4307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テキスト ボックス 33"/>
                <p:cNvSpPr txBox="1"/>
                <p:nvPr/>
              </p:nvSpPr>
              <p:spPr>
                <a:xfrm>
                  <a:off x="197767" y="2381976"/>
                  <a:ext cx="302666" cy="205100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none" lIns="43094" tIns="21548" rIns="43094" bIns="21548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05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05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sz="105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sz="105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34" name="テキスト ボックス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767" y="2381976"/>
                  <a:ext cx="335111" cy="228183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2632"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テキスト ボックス 37"/>
            <p:cNvSpPr txBox="1"/>
            <p:nvPr/>
          </p:nvSpPr>
          <p:spPr>
            <a:xfrm>
              <a:off x="125759" y="2224599"/>
              <a:ext cx="490986" cy="205100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none" lIns="43094" tIns="21548" rIns="43094" bIns="21548" rtlCol="0">
              <a:spAutoFit/>
            </a:bodyPr>
            <a:lstStyle/>
            <a:p>
              <a:r>
                <a:rPr lang="ja-JP" altLang="en-US" sz="105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内封筒</a:t>
              </a:r>
              <a:endParaRPr lang="ja-JP" altLang="en-US" sz="105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126614" y="2169975"/>
              <a:ext cx="432423" cy="430743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269161" y="2080583"/>
            <a:ext cx="490986" cy="205100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05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外</a:t>
            </a:r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封筒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1061863" y="2525992"/>
                <a:ext cx="305808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863" y="2525992"/>
                <a:ext cx="305808" cy="205100"/>
              </a:xfrm>
              <a:prstGeom prst="rect">
                <a:avLst/>
              </a:prstGeom>
              <a:blipFill rotWithShape="1">
                <a:blip r:embed="rId15"/>
                <a:stretch>
                  <a:fillRect b="-2941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正方形/長方形 44"/>
          <p:cNvSpPr/>
          <p:nvPr/>
        </p:nvSpPr>
        <p:spPr>
          <a:xfrm>
            <a:off x="917848" y="2061964"/>
            <a:ext cx="576064" cy="720080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46315" y="2368615"/>
            <a:ext cx="490986" cy="205100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内封筒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955880" y="2313991"/>
            <a:ext cx="467254" cy="430743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89241" y="2080583"/>
            <a:ext cx="490986" cy="205100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05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外</a:t>
            </a:r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封筒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1781943" y="2525992"/>
                <a:ext cx="305808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943" y="2525992"/>
                <a:ext cx="305808" cy="205100"/>
              </a:xfrm>
              <a:prstGeom prst="rect">
                <a:avLst/>
              </a:prstGeom>
              <a:blipFill rotWithShape="1">
                <a:blip r:embed="rId16"/>
                <a:stretch>
                  <a:fillRect b="-2941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正方形/長方形 58"/>
          <p:cNvSpPr/>
          <p:nvPr/>
        </p:nvSpPr>
        <p:spPr>
          <a:xfrm>
            <a:off x="1637928" y="2061964"/>
            <a:ext cx="576064" cy="720080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670749" y="2368615"/>
            <a:ext cx="490986" cy="205100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内封筒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1675960" y="2313991"/>
            <a:ext cx="467254" cy="430743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709321" y="2080583"/>
            <a:ext cx="490986" cy="205100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05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外</a:t>
            </a:r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封筒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439280" y="1621724"/>
            <a:ext cx="1535282" cy="216024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smtClean="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投票</a:t>
            </a:r>
            <a:endParaRPr kumimoji="1" lang="ja-JP" altLang="en-US" sz="105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72" name="直線矢印コネクタ 71"/>
          <p:cNvCxnSpPr/>
          <p:nvPr/>
        </p:nvCxnSpPr>
        <p:spPr>
          <a:xfrm flipV="1">
            <a:off x="485800" y="1831665"/>
            <a:ext cx="269120" cy="23029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>
            <a:stCxn id="45" idx="0"/>
            <a:endCxn id="71" idx="2"/>
          </p:cNvCxnSpPr>
          <p:nvPr/>
        </p:nvCxnSpPr>
        <p:spPr>
          <a:xfrm flipV="1">
            <a:off x="1205880" y="1837748"/>
            <a:ext cx="1041" cy="22421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59" idx="0"/>
          </p:cNvCxnSpPr>
          <p:nvPr/>
        </p:nvCxnSpPr>
        <p:spPr>
          <a:xfrm flipH="1" flipV="1">
            <a:off x="1710790" y="1837748"/>
            <a:ext cx="215170" cy="22421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テキスト ボックス 84"/>
              <p:cNvSpPr txBox="1"/>
              <p:nvPr/>
            </p:nvSpPr>
            <p:spPr>
              <a:xfrm>
                <a:off x="581346" y="1340295"/>
                <a:ext cx="305808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85" name="テキスト ボックス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6" y="1340295"/>
                <a:ext cx="305808" cy="205100"/>
              </a:xfrm>
              <a:prstGeom prst="rect">
                <a:avLst/>
              </a:prstGeom>
              <a:blipFill rotWithShape="1">
                <a:blip r:embed="rId17"/>
                <a:stretch>
                  <a:fillRect b="-2941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テキスト ボックス 85"/>
          <p:cNvSpPr txBox="1"/>
          <p:nvPr/>
        </p:nvSpPr>
        <p:spPr>
          <a:xfrm>
            <a:off x="474506" y="1182918"/>
            <a:ext cx="490986" cy="205100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内封筒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475363" y="1128294"/>
            <a:ext cx="467254" cy="430743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grpSp>
        <p:nvGrpSpPr>
          <p:cNvPr id="78" name="グループ化 77"/>
          <p:cNvGrpSpPr/>
          <p:nvPr/>
        </p:nvGrpSpPr>
        <p:grpSpPr>
          <a:xfrm>
            <a:off x="954711" y="1128294"/>
            <a:ext cx="530534" cy="430743"/>
            <a:chOff x="125759" y="2169975"/>
            <a:chExt cx="490986" cy="4307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テキスト ボックス 78"/>
                <p:cNvSpPr txBox="1"/>
                <p:nvPr/>
              </p:nvSpPr>
              <p:spPr>
                <a:xfrm>
                  <a:off x="197767" y="2381976"/>
                  <a:ext cx="305808" cy="205100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none" lIns="43094" tIns="21548" rIns="43094" bIns="21548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05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05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sz="105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ja-JP" altLang="en-US" sz="105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79" name="テキスト ボックス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767" y="2381976"/>
                  <a:ext cx="338702" cy="228183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b="-5405"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テキスト ボックス 80"/>
            <p:cNvSpPr txBox="1"/>
            <p:nvPr/>
          </p:nvSpPr>
          <p:spPr>
            <a:xfrm>
              <a:off x="125759" y="2224599"/>
              <a:ext cx="490986" cy="205100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none" lIns="43094" tIns="21548" rIns="43094" bIns="21548" rtlCol="0">
              <a:spAutoFit/>
            </a:bodyPr>
            <a:lstStyle/>
            <a:p>
              <a:r>
                <a:rPr lang="ja-JP" altLang="en-US" sz="105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内封筒</a:t>
              </a:r>
              <a:endParaRPr lang="ja-JP" altLang="en-US" sz="105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142166" y="2169975"/>
              <a:ext cx="432423" cy="430743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88" name="グループ化 87"/>
          <p:cNvGrpSpPr/>
          <p:nvPr/>
        </p:nvGrpSpPr>
        <p:grpSpPr>
          <a:xfrm>
            <a:off x="1468386" y="1128294"/>
            <a:ext cx="530534" cy="430743"/>
            <a:chOff x="125759" y="2169975"/>
            <a:chExt cx="490986" cy="4307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/>
                <p:cNvSpPr txBox="1"/>
                <p:nvPr/>
              </p:nvSpPr>
              <p:spPr>
                <a:xfrm>
                  <a:off x="197767" y="2381976"/>
                  <a:ext cx="302666" cy="205100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none" lIns="43094" tIns="21548" rIns="43094" bIns="21548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05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05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sz="105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sz="105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89" name="テキスト ボックス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767" y="2381976"/>
                  <a:ext cx="335111" cy="228183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5405"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テキスト ボックス 89"/>
            <p:cNvSpPr txBox="1"/>
            <p:nvPr/>
          </p:nvSpPr>
          <p:spPr>
            <a:xfrm>
              <a:off x="125759" y="2224599"/>
              <a:ext cx="490986" cy="205100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none" lIns="43094" tIns="21548" rIns="43094" bIns="21548" rtlCol="0">
              <a:spAutoFit/>
            </a:bodyPr>
            <a:lstStyle/>
            <a:p>
              <a:r>
                <a:rPr lang="ja-JP" altLang="en-US" sz="105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内封筒</a:t>
              </a:r>
              <a:endParaRPr lang="ja-JP" altLang="en-US" sz="105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126614" y="2169975"/>
              <a:ext cx="432423" cy="430743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テキスト ボックス 91"/>
              <p:cNvSpPr txBox="1"/>
              <p:nvPr/>
            </p:nvSpPr>
            <p:spPr>
              <a:xfrm>
                <a:off x="564395" y="837828"/>
                <a:ext cx="305808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92" name="テキスト ボックス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95" y="837828"/>
                <a:ext cx="305808" cy="205100"/>
              </a:xfrm>
              <a:prstGeom prst="rect">
                <a:avLst/>
              </a:prstGeom>
              <a:blipFill rotWithShape="1">
                <a:blip r:embed="rId15"/>
                <a:stretch>
                  <a:fillRect b="-2941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テキスト ボックス 92"/>
              <p:cNvSpPr txBox="1"/>
              <p:nvPr/>
            </p:nvSpPr>
            <p:spPr>
              <a:xfrm>
                <a:off x="1036529" y="837828"/>
                <a:ext cx="305808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93" name="テキスト ボックス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529" y="837828"/>
                <a:ext cx="305808" cy="205100"/>
              </a:xfrm>
              <a:prstGeom prst="rect">
                <a:avLst/>
              </a:prstGeom>
              <a:blipFill rotWithShape="1">
                <a:blip r:embed="rId16"/>
                <a:stretch>
                  <a:fillRect b="-2941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テキスト ボックス 93"/>
              <p:cNvSpPr txBox="1"/>
              <p:nvPr/>
            </p:nvSpPr>
            <p:spPr>
              <a:xfrm>
                <a:off x="1562657" y="837828"/>
                <a:ext cx="302666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94" name="テキスト ボックス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657" y="837828"/>
                <a:ext cx="302666" cy="205100"/>
              </a:xfrm>
              <a:prstGeom prst="rect">
                <a:avLst/>
              </a:prstGeom>
              <a:blipFill rotWithShape="1">
                <a:blip r:embed="rId20"/>
                <a:stretch>
                  <a:fillRect b="-2941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正方形/長方形 94"/>
          <p:cNvSpPr/>
          <p:nvPr/>
        </p:nvSpPr>
        <p:spPr>
          <a:xfrm>
            <a:off x="443684" y="477788"/>
            <a:ext cx="1535282" cy="216024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集計</a:t>
            </a:r>
            <a:endParaRPr kumimoji="1" lang="ja-JP" altLang="en-US" sz="105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96" name="直線矢印コネクタ 95"/>
          <p:cNvCxnSpPr>
            <a:stCxn id="92" idx="0"/>
          </p:cNvCxnSpPr>
          <p:nvPr/>
        </p:nvCxnSpPr>
        <p:spPr>
          <a:xfrm flipV="1">
            <a:off x="717299" y="693812"/>
            <a:ext cx="37621" cy="14401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93" idx="0"/>
            <a:endCxn id="95" idx="2"/>
          </p:cNvCxnSpPr>
          <p:nvPr/>
        </p:nvCxnSpPr>
        <p:spPr>
          <a:xfrm flipV="1">
            <a:off x="1189433" y="693812"/>
            <a:ext cx="21892" cy="14401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>
            <a:stCxn id="94" idx="0"/>
          </p:cNvCxnSpPr>
          <p:nvPr/>
        </p:nvCxnSpPr>
        <p:spPr>
          <a:xfrm flipH="1" flipV="1">
            <a:off x="1637929" y="693812"/>
            <a:ext cx="76061" cy="14401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/>
          <p:cNvSpPr/>
          <p:nvPr/>
        </p:nvSpPr>
        <p:spPr>
          <a:xfrm>
            <a:off x="439280" y="1082718"/>
            <a:ext cx="1535282" cy="539006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127</Words>
  <Application>Microsoft Office PowerPoint</Application>
  <PresentationFormat>はがき 100x148 mm</PresentationFormat>
  <Paragraphs>34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2015-04-14T13:12:25Z</dcterms:modified>
</cp:coreProperties>
</file>